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1" r:id="rId3"/>
    <p:sldId id="297" r:id="rId4"/>
    <p:sldId id="294" r:id="rId5"/>
    <p:sldId id="295" r:id="rId6"/>
    <p:sldId id="290" r:id="rId7"/>
    <p:sldId id="292" r:id="rId8"/>
    <p:sldId id="298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1:08:28.46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14383 5479 208 0,'3'-7'79'0,"1"4"-61"0,-4 0 19 0,0 3 4 15,0 0-8-15,-4 3 0 16,1 7-1-16,-4 5 0 16,-4 7-17-16,-3 7 4 0,-4 11 4 15,-3 4-3-15,-3-3-2 16,-1 0-6-16,-3-4-2 0,3-2-6 16,0-4-1-16,1-3-1 15,2-6-2-15,8 0 1 16,0-9-1-16,4-1-18 15,2-5-5-15,5-4-38 16,-4 3-13-16</inkml:trace>
  <inkml:trace contextRef="#ctx0" brushRef="#br0" timeOffset="325.175">14019 5523 272 0,'-17'-10'101'0,"17"7"-78"0,3-3 22 0,1 3 4 16,3 0-9-16,0-4 0 16,4 4-12-16,6 3-5 15,4 6-13-15,4 10-2 0,3 9-1 16,4 19-3-16,-4 0-1 15,0 0 1-15,1-3 2 16,-5-7-5-16,1-3-3 16,-4-2-4-16,0-10-1 15,1-7-12-15,-1-6-5 16,-4-3-27-16,-3 1-10 0,-3-4-56 31,0 0-58-31,-1-4 57 16</inkml:trace>
  <inkml:trace contextRef="#ctx0" brushRef="#br0" timeOffset="685.469">14679 5457 272 0,'-7'-13'101'0,"11"-2"-78"0,-1 11 17 0,1-2 3 16,-1 3-12-16,4-3-3 16,4 12-3-16,-1-3-1 15,1 13-13-15,3-4-4 0,0 13-3 16,0 4 0-16,0 2 0 15,1 0-2-15,-1 10-2 16,0-6 1-16,0-4 1 16,-4 4-6-16,1-10 1 15,0-3-37-15,-1-4-15 16,-3-5-71 0,4-4-63-16,3-9 69 0</inkml:trace>
  <inkml:trace contextRef="#ctx0" brushRef="#br0" timeOffset="940.516">15046 5331 340 0,'-21'-6'126'0,"17"6"-98"0,-3 6 30 16,4-2 8-16,-4 5-21 15,0 7-3-15,0 6-13 16,-4 12-4-16,-3 26-14 15,0 15-4-15,3 3-1 0,1 1-3 16,3-1-2-16,-1-3 0 0,5-6 1 16,-1 0-12-16,4-12-6 15,-3-10-33-15,-1-7-16 16,1-11-41-16,10-10-106 31</inkml:trace>
  <inkml:trace contextRef="#ctx0" brushRef="#br0" timeOffset="4603.498">14584 5168 180 0,'-7'0'68'0,"7"0"-52"0,0-3 3 0,0 3 1 16,0 0-10-16,0 0-1 15,0 0-1-15,3 0 2 16,1 3-5-16,-1 13 8 0,1 0 4 16,-1 6-5-16,1 3-2 15,-1-3-3-15,-3 0-2 16,0 0 3-16,0 0 3 16,0-1-2-16,0 5 2 15,0-1-2-15,0 3 0 16,0 6-3-16,0 7 1 15,0 3-4-15,0 9 0 0,0-6 1 16,0-3 0-16,0-3-2 16,0-3 1-16,0-1 2 15,0 1 2-15,0 3-3 16,0-4-3-16,0 13 2 16,0-3 0-16,-3 0 3 15,-1 4 3-15,1-7-2 16,3-4 1-16,0-2-5 15,0-4-2-15,0-2 0 16,3-1 1-16,1 4-3 16,-1 2 0-16,1 4 1 15,0 3 2-15,-1 0-1 16,-3-3-1-16,0 9 5 0,0-9 1 16,-3-7-2-16,-1 4-3 15,4-4 2 1,0-3 0-16,0 1-1 0,0-1-2 15,0 4 1-15,0 5 1 16,0-2-1-16,0 9-1 16,0 0 1-16,4-6-1 15,-4 3 0-15,3-3 0 16,-3-4 0-16,0-2 2 16,0-1-1-16,0-2 2 15,0 8-2-15,0 1-1 16,0 3 1-16,0-6-1 15,0-10 0-15,0 9 2 0,0-5-1 16,0 9 2-16,0-7-2 16,4 13-1-16,-4-9 1 15,0 18-1-15,0-12 0 16,0 16 2 0,0 5-3-16,0-21 0 0,0-6 1 15,3-4 0-15,-3 23 0 16,4-16 0-16,-4-7 0 15,0 19 2-15,0-9-1 16,0 6-1-16,0-2 1 16,0-1-1-16,0-10 0 15,0 4 2-15,0-7-3 16,0 1 0-16,0 9 1 0,0 0 0 16,0-7 0-16,3-2 0 15,-3-10 0-15,4 3 2 16,-4-6-1-16,3 9 2 15,-3 16-4-15,4-21 0 16,-4-4 1-16,3 3 2 16,-3 0-1-16,4 0-1 15,-1-3 1-15,-3 0 1 16,0-4-3-16,4 1 0 16,-4-6 3-16,3 6 1 15,-3-1-1-15,0-8-2 16,0-1 3-16,4 4 0 15,-4 12-4-15,3-9 1 16,-3-10 0-16,0-6 0 0,0 9 0 16,0-9 0-16,0 0 0 15,0 0 2-15,0 0-1 16,4 10-1-16,-4-10 1 16,0 0 1-16,0 0-3 15,0 0 0-15,0 0 3 16,0 6 1-16,0-3-4 15,4-3 1-15,-4 6 0 16,3-6 0-16,-3 0 0 16,0 3 0-16,0 7 0 15,0-7 0-15,0 3 0 16,0 4 0-16,0-4 2 16,0 3-3-16,0 1-2 31,0-1 4-31,0-3-3 0,0 1 1 15,0-4 1-15,0 0 0 16,0 0 0-16,0 0 2 16,0-3-1-16,4 7-1 15,-4-4 1-15,0-3-1 16,0 6 0-16,3-3 0 16,-3-3 0-16,0 0 0 15,0 6 0-15,0-6 2 16,0 0-3-16,0 0 0 15,0 0 1-15,0 3 2 16,0-3-3-16,0 0 0 0,0 0 1 16,0 0 0-16,0 0 0 15,0 7 0-15,0-7 0 16,0 3 0 0,0-3-5-16,0 0 1 15,0 0-20-15,0-3-9 0,0-13-25 16,0 7-11-16,4-4-71 15</inkml:trace>
  <inkml:trace contextRef="#ctx0" brushRef="#br0" timeOffset="8762.188">14679 9345 200 0,'4'0'77'0,"-4"0"-60"0,3 6 4 0,-3-6-1 16,0 3 1-16,0 0 4 16,4 0-4-16,-4 1-1 15,0-1-11-15,0 0 8 0,0 0 5 16,0 0 2-16,0-3 3 16,0 0-4-16,-4 0-2 15,1 0 0-15,-4 0 1 0,0 0-8 16,-8 0-3-16,5 0-2 15,-4 0-1-15,0 0 2 16,-4 0 1-16,4 0-3 16,-4 0 0-16,1 0-3 15,-5-6 2-15,5 0-2 16,-4-1 2-16,3 1-2 16,-7 0 2-16,4 0-4 15,-18 2 0-15,8 1-1 16,-19 0 1-16,8 3-2 15,-11 0-1-15,7 0 1 16,-3-3 1-16,10 0 1 16,-11-7 1-16,12 7-5 15,-15-6 1-15,10 3 0 16,-10-4 0-16,8 1 2 0,-12 9 1 16,8-3-4-16,-8 6-1 15,11-3 1-15,-13 6 0 16,9-3-2-16,-10 7 0 15,11-1 13-15,6-9 5 16,8 6-10-16,7-6-2 16,7 0-4-16,10-9-1 15,1 3 4-15,10-4 1 16,0 1-4-16,3 3 1 16,1-1 0-16,-1-2 2 15,1 3-1-15,-1-4 2 16,-3 4 2-16,0 0 2 15,0-1-3-15,-3-2-1 16,-1 3-1-16,1-4-2 16,-1 1 1-16,1-10-1 0,-1 3 0 15,1-15 0-15,-1-19 0 16,4-3 0-16,0-4 0 16,0 7 0-16,0 12 0 15,4-59 2-15,3-28-3 16,0-13 0-16,3-10 1 15,1 10 0-15,-4-6 0 16,0-6 0-16,-4 15-3 16,-3 16 2-16,0 6 1 15,-3-3 0-15,-1 0 0 16,4 12 2-16,0 10-3 0,4 0 0 16,7-16 1-16,-1-2 2 15,8 11-1-15,-1-2-1 16,1-4 1-16,3-6-1 15,0 10 0-15,-3 3 0 16,0 15-3-16,-1 0 2 16,-3 1 1-16,0-1 0 15,1 13 0-15,-1 6 0 16,0 6 0-16,0 7 0 16,-3 3-3-16,3 0 2 15,0-4 1-15,0 4 2 16,0 0-3-16,-3 6 0 15,-4 7 3-15,0 8 1 0,-4 4-1 16,1 6-2-16,-1 4-2 16,1 12-1-16,-4 3 2 15,0 0 0-15,3 0-2 16,1 3 2-16,-1-3 1 16,-3 0 0-16,0 0 0 15,0 0 0-15,0 6 2 16,0-3 1-16,0 3-4 15,0 4 1-15,0-1-2 16,4-2 0-16,3-1 2 16,0-3 2-16,4-3-3 15,3 0 0-15,0-3 1 16,3 0 2-16,5 0-1 0,-5-1-1 16,4 4 1-16,4-3 1 15,0-3 1-15,7-3 1 16,10-4-2-16,11-6 1 15,10 0-2-15,1 4 2 16,-4-1-2-16,-7 7-1 16,-7 5 1-16,-4 4 1 15,-7 7-1-15,-3 2 2 16,-4 4-4-16,0-4 0 16,1-3 3-16,-5-2 1 15,-3-4-1-15,1-4 1 16,-8 4-24-16,-4 4-11 0,-3 5-32 15,-7 10-12-15,-7 9-44 16,7-3-16-16,0-6-3 16</inkml:trace>
  <inkml:trace contextRef="#ctx0" brushRef="#br0" timeOffset="11916.558">2628 11596 244 0,'-35'0'93'0,"24"-6"-72"0,-6-4-6 0,6-2-8 16,1-7-7-16,-8-3 2 16,-7-3-1-16,4-3-1 15,-7 9 1-15,0 0-1 0,-18 4 0 16,-11 5 0-16,-3 7 2 15,-7 3 5-15,7 0 4 16,-10 0 2-16,-1-3 3 0,-3-3-5 16,-14-1 1-16,14 1-5 15,0 3-2 1,3 3-2-16,1 9 0 16,-11 13 0-16,6 6 1 0,-2 4-2 15,10 5 1-15,10-5-2 16,15-1 2-16,0 1-2 15,3-4-1-15,14 0 1 16,0 0 1-16,1 4-1 16,10 5-1-16,3 10 5 15,4 6 4-15,4 4-1 16,3-7 1-16,7-3-1 16,3 6 0-16,8-9-4 0,10 10-1 15,4 2-1 1,14 4-2-16,10-1 5 0,-3-2 1 15,7-4-5 1,-4 0-2-16,15-3 0 16,7-3 2-16,10 4 4 0,3-4 4 15,1 0-4-15,21 0-1 16,7-3-2-16,-7 0 1 16,10-4-2-16,15-5 2 15,-11-4-2-15,0-3 2 16,11-6 0-16,3-3 1 15,-7 0-2-15,10-7 1 16,1-2 0-16,0-4 1 16,6 0 0-16,15 1 0 15,-14-1-2-15,3 0 1 0,7 0-4 16,-10 4 0-16,7-4-1 16,0 4 0-16,-11-1 2 15,3-6 2-15,8-3-1 16,-18 0-1-16,0 0 3 15,8-9 2-15,-5-1-2 16,-10 1 0-16,0-4-1 16,39-9-2-16,-25-3 1 15,-21 3 1-15,0-3-1 16,-3-3 2-16,-11-6-2 16,-15-4-1-16,-9-6 1 15,-8 3-1-15,-4 1 2 16,-6-4 1-16,-8 6 3 15,-10-6 1-15,-7-9-3 0,-7-10-3 16,-14-9 0-16,-15 3-1 16,-10 9 2-16,-14 1 1 15,-14 6-1-15,-14-1 1 16,-8-8-2-16,-3-1-1 16,-17-9 1-16,-22 9 1 15,-10 0-1-15,-4 7-1 16,-18 9 1-16,-10 3 1 15,-3 6-3-15,-18 7 0 16,-8-4 1-16,5 14 0 16,-19-1 0-16,8-4 2 15,0 5-3-15,-22-1 0 16,22 0 1-16,-15 0 0 16,1 6 0-16,21 3 2 0,-11 1-1 15,7 6-1-15,18-1 1 16,-8 4-1-16,5 3 0 15,17 3 0-15,3 4-9 16,1 2-4-16,-1 4-18 16,15-1-5-16,10-6-21 15,0 1-6-15,11-14-88 16</inkml:trace>
  <inkml:trace contextRef="#ctx0" brushRef="#br0" timeOffset="13836.317">1520 12048 220 0,'-3'-4'82'0,"3"4"-64"0,-4-3 9 0,4 3 0 16,0-3-3-16,0 0 3 16,-3 3 0-16,-1 0 1 15,-3 3-15-15,4-3 5 0,-4 10 3 16,3-1-5-16,1 10 1 16,-1-3-6-16,1 9 1 15,-1-3-3-15,4-1 0 16,0-2-1-16,4-6 0 15,-1-4 4-15,4-9 5 16,0 0-5-16,0-6-2 16,4 0-1-16,-4-10-1 15,0 3-2-15,-3-8-1 16,-4 2-3-16,-4-13-2 16,0 7 3-16,-6-6 0 0,-1 3 3 15,-3 9 1-15,4 6-1 16,-8 13-1-16,4 0-3 15,0 13-2-15,0 3 1 16,0 6 1-16,3-4 1 16,4 11 1-16,0-7-2 15,14 3 1-15,-4-3 0 16,12 3 1-16,-5-3 0 16,8-7 2-16,-8-2-1 15,12-7 2-15,-5 0 0 16,4-6 1-16,4 0-4 15,-7-9-1-15,-4 0 3 16,-11-10 1-16,4 3-3 16,-10-9-3-16,-1 3 0 15,-6-6-1-15,-4 3 2 0,-11 6 1 16,0 3-4-16,-7 13 1 16,8 3-2-16,-1 13-2 15,-3-4 0-15,7 16 3 16,3-3-2-16,11 13 1 15,3-4 0-15,12 10-2 16,-1-7 0-16,10-6 3 16,1 4 2-16,10-17 2 15,-7-2 3-15,7-19 3 16,-3 3-2-16,10-19-2 16,-6 3 0-16,-8-9-1 15,0 6-2-15,-10-10 1 16,-1 7 0-16,-17-12 3 0,0 8-1 15,-14 4 2-15,7 3-6 16,-22 13-3 0,5-1-2-16,-8 20 0 15,11-1 0-15,-4 16 3 0,4-3-2 16,10 16 1-16,0 0 0 16,15 12 0-16,3-13 0 15,14 7-2-15,-3-12 3 16,10-4 2-16,0-6 2 15,7-13 3-15,-7 1-3 0,15-29 0 16,-5 9 3-16,1-21 1 16,-11 6-3-16,-3-13-1 15,0 7 1-15,-18-10 0 16,0 7-2-16,-15-10 1 16,1 6-2-16,-10 4 2 15,-1 5-2-15,-24 17-1 16,13 3-2-16,-3 18 1 15,1 0-1-15,2 20 0 16,12-7 0-16,6 6-2 16,4 0 0-16,14 3 0 15,0-6 0-15,21-3 3 16,-3-3 0-16,6-13 3 16,1-2 1-16,10-8 1 15,-10-2 0-15,0-10 2 0,0 1-1 16,-8-10 2-16,-3 6-4 15,-10-12 0-15,-1 9 1 16,-10-7 0-16,0 4-2 16,-17 3 1-16,2 4-2 15,-16 8-1-15,-1 1-2 16,0 24-1-16,11-5-1 16,-1 12 0-16,1-3 0 15,14 12 3-15,4-3-2 16,17 10 1-16,0-7-3 15,21 4 1-15,-7-7 2 16,7-16 1-16,1-2 1 0,6-10 2 16,-3 0 1-1,-1-13 3-15,-2-2-1 16,-5-7 0-16,1 3-1 0,-18-9 0 16,0 2 0-16,-14-5 2 15,3 6-3-15,-17 0-2 16,7 6 0-16,-14 16 1 15,7 0-6-15,-7 19 1 16,-1-4 1-16,12 16 1 16,3-3-2-16,7 13 0 15,3-7-3-15,11 1 1 16,0-4 3-16,11 0 3 16,-4-6-2-16,14-12 0 0,-7-4 3 15,4-16 1-15,0 1 1 16,-4-19 2-16,0 9-1 15,-10-9 0-15,-4 9-1 16,-11-3 2-16,1 3-3 16,-8 10-2-16,4 2 0 15,-7 17-1-15,3-1 0 16,4 4 2-16,0-1-30 16,7-8-11-16,0-1-35 15,7-6-16-15,0-1-126 16</inkml:trace>
  <inkml:trace contextRef="#ctx0" brushRef="#br0" timeOffset="15997.067">31845 5507 184 0,'-3'-6'68'0,"6"3"-52"0,1-1 6 0,-4 4-1 15,0 0-5-15,0 0 3 0,0 0 1 16,0 0 0-16,-4 4-11 16,-3-1 3-16,0 3 4 0,4 0-6 15,-1 4-1-15,4 2-1 16,0-2 0-16,0 8 0 15,4 1 0-15,-1 3 0 16,4 0 2-16,-3 3 1 16,-1 3 3-16,-3 4-3 15,0-1-1-15,0 0-2 0,0 1 0 16,4-4 0-16,-4 7 0 16,0 2-2-16,3 4-1 15,1 6-1-15,-1 6 2 16,1 1-1-16,3-4 0 15,0-3-1-15,0-3 2 16,0-4-1-16,0-5 0 16,-3 6-1-16,3-4 0 15,-4 1 0-15,1 9 0 16,-1 3-2-16,1-3 1 16,-4 0 0-16,-4 0 1 15,1-6 2-15,-1 3 1 16,-3-6-6-16,0-4-2 0,4 4 4 15,-4 9 3-15,3 0-3 16,1 3-2-16,-1 0 0 16,0-3-1-16,1 3 0 15,-1-3 0-15,1-3 0 16,-1 3 2-16,1 7-1 16,-1 8-1-16,-3 1 1 15,0 3-1-15,0-7 0 16,0-2 0-16,0-7 0 15,0 3 0-15,0 4 0 16,3 5 0-16,1 11 0 16,3-11 2-16,0 4-1 15,3-6 2-15,-3-1-2 16,0 7-1-16,0 9 1 16,0 4-1-16,0-4 0 0,0-6 2 15,0-3 3-15,4 0 2 16,3 6-6-16,4 9-2 15,-1 1 2-15,4-7 1 16,-3-3 0-16,-4-6-2 16,-4 9 1-16,-3 1-1 15,-7-8 0-15,-3-8 0 16,-1-7 2-16,-3-12 1 16,4-10-4-16,-1-5 1 15,4-11-13-15,0-8-5 16,0-7-25-16,0-10-13 0,0-9-52 15,3 7-23-15,1-4 3 16</inkml:trace>
  <inkml:trace contextRef="#ctx0" brushRef="#br0" timeOffset="16914.987">31179 5535 184 0,'3'-3'68'0,"1"-6"-52"0,3 2 8 0,-4 1 0 16,4 0-3-16,0 0-1 0,0-1-2 16,0 1-1-1,0 3-9-15,-7 3 1 0,4 3 4 0,-4 3 4 16,-7 7 4-16,-4 9-5 16,-3 6-1-16,-3 13-3 15,-1 0 0-15,-3 2-6 16,3 1-4-16,0-3-1 15,1-3-1-15,-1-7 0 16,4 4 0-16,4-4-7 16,-1-9-3-16,4 3-41 15,0-6-16-15</inkml:trace>
  <inkml:trace contextRef="#ctx0" brushRef="#br0" timeOffset="17143.006">31069 5400 244 0,'-10'-18'90'0,"10"18"-70"0,3 9 8 0,1 0 0 16,3 7-4-16,3 6 1 16,1 6-8-16,-1 13-2 15,5 6-9-15,2 9-4 0,8-5 1 16,3 8-2-16,0-6-1 15,1-2-6-15,2 8-1 16,1-5-28-16,-4-7-12 0,0-10-77 16</inkml:trace>
  <inkml:trace contextRef="#ctx0" brushRef="#br0" timeOffset="17492.562">32078 5488 288 0,'0'-9'107'0,"0"6"-83"0,0 3 2 0,0 3-4 16,4 0-5-16,-1 6-1 15,4 4-8-15,7 6-3 16,4 3-3-16,3 12-2 0,4 1 3 16,3-1-2-16,-3-3 2 15,-1 4-20-15,1-4-8 16,-4-6-45-16,0-3-17 15,-3-9-26 1</inkml:trace>
  <inkml:trace contextRef="#ctx0" brushRef="#br0" timeOffset="17709.58">32586 5454 296 0,'0'-7'110'0,"0"7"-86"0,-3 0 9 15,-1 7-3-15,1 2-3 16,-8 7 1-16,0 12-13 16,-6 10-4-16,-4 9-7 15,-8 6-3-15,-6 0 0 0,-4 1-8 16,-7-1 0-16,1 13-35 16,2 3-12-16,8-7-87 15,14-8-40-15,7-7 91 16</inkml:trace>
  <inkml:trace contextRef="#ctx0" brushRef="#br0" timeOffset="20878.083">17219 14221 80 0,'0'0'33'0,"4"0"-26"0,-1 0 5 0,-3 0 0 15,4 0-7-15,3 0-1 16,0-4-2-16,0-2 1 16,0 6 24-16,0 0 12 15,4 0-6-15,-1 0-2 16,1 0-3-16,3 6 0 16,3-2-15-16,8-1 1 0,3 0 2 15,8-3 5-15,2 0 2 16,5 3-6-16,6 0-2 0,-3 0-5 15,10 0 1-15,12 7 0 16,13 2 1-16,3 4-2 16,5 0 1-16,13-4-4 15,14 1 1-15,1-7-1 16,17-3 3-16,14-3-1 16,0-9 2-16,25-1-6 15,3 1-1-15,4-1 0 16,14 4 0-16,-7 0-2 15,18 6-2-15,-11 6 1 16,3 0 1-16,-3 4-3 16,-10 6 0-16,10-4 1 15,-11-2 0-15,4-10 0 16,11-10 0-16,-15-9 2 0,15 0 1 16,-15-2-4-16,-6-1 1 15,31 0 0-15,-32 9 2 16,-31 13-14-16,-25-3-5 15,-11 3-35-15,-10 0-16 16,-4 3-75 0</inkml:trace>
  <inkml:trace contextRef="#ctx0" brushRef="#br0" timeOffset="22079.339">17445 15851 244 0,'3'9'90'0,"15"-2"-70"0,14 2-1 16,-8-6-3-16,8-3-8 15,7 0 3-15,14 0-4 16,25 0-2-16,17-3-2 16,4-3-3-16,21 6 3 0,17 0 2 15,1 0 2-15,24 0 5 16,4 0 3-16,21 0-2 0,7 0 2 16,7 6-4-16,14-6 1 15,7 3-5-15,8-3-2 16,13 0 2-16,-3 0 0 15,14 0-3-15,-7-3-3 16,17-3-3-16,-10 3 1 16,11-7 1-16,-22-2 0 15,1-1-3-15,-29 4 2 16,-14-1-30-16,-17 4-12 16,-29 3-46-16,-25 6-21 15,-20-3 7 1</inkml:trace>
  <inkml:trace contextRef="#ctx0" brushRef="#br0" timeOffset="25035.121">21297 11759 220 0,'-88'-25'82'0,"49"16"-64"0,-10 6 7 0,28-4-3 15,-11 1-17-15,-14 0-4 16,-10-1-1-16,-11 1-1 16,0 3 1-16,-4 0 2 0,-3 0 1 15,-11 0 1-15,-6-4 0 16,2 4 2-16,-2 0 3 15,-8 3 0-15,-14 0 2 16,-3 3 0-16,3 3 1 16,-14 1-6-16,-7 2-2 0,3-3-2 15,-7 1 1-15,-3-1-2 16,7-3-1-16,4 0 1 16,-8-3-1-16,-3 7 2 15,11 2 1-15,-5 3 5 16,-9 14 3-16,6 11-4 15,1 16 1-15,-8 7-5 16,7 0-2-16,15-1 0 16,3-2 1-16,11 2-1 15,3 4-1-15,11 3-2 16,13-4 1-16,15-8 1 16,11 2 2-16,10-6-3 15,7 1 0-15,11-1 5 16,10 3 2-16,8 10 2 0,10-1 0 15,21 17-2-15,21-7 1 16,22-9 0-16,13-1 3 16,8-8-3-16,28 2-2 15,18 1 0-15,6-1-1 16,36-3-2-16,-4 1 1 16,25-7-2-16,4-7-1 15,21-2 1-15,-1-7-1 16,33-2 2-16,-8-7 1 15,29-1-1-15,3-5-2 16,7 0 1-16,29-4 1 16,-1-5-1-16,1-4 2 15,20-3-4-15,15-10-2 16,-14 1 4-16,3-4 3 0,14-5-1 16,-24-4-2-16,-12-13-3 15,1-2 1-15,-28-14-1 16,0-8 0-16,-36-4 2 15,1 4 2-15,-32-1-1 16,-25 0-1-16,-11-5 1 16,-28-14-1-16,-31 1-3 15,-32 6 2-15,-29-4 1 16,-28-2 0-16,-31-10-3 16,-43-12 0-16,-35 12-3 15,-25 7 1-15,-53 15 1 16,-17 6 2-16,-46 10-6 0,-18 9 1 15,-17 7-8 1,-33 2-1-16,5 4-11 16,-12-3-5-16,-6-4-16 0,21-5-5 15,-7 11-62 1</inkml:trace>
  <inkml:trace contextRef="#ctx0" brushRef="#br0" timeOffset="25785.711">16976 11098 240 0,'-25'6'90'0,"25"-6"-70"0,14 0 2 0,0-6-6 16,11 6-9-16,10-10 1 0,8 1-3 16,6 6 0-16,25-4-3 15,21 4-2-15,8 3 3 0,24 3-2 16,17-3 2-16,11 7-2 15,29-7-1-15,6 3 1 16,33-6-1-16,9-7 6 16,22-2 6-16,22-4-4 15,-5-3 0-15,22 7-2 16,14 2-1-16,-11 10-3 16,15 6 1-16,10 10-2 15,-4 6 2-15,8 0 0 16,13 3 1-16,8-6-2 15,0 3 1-15,10-13-2 16,18-9 2-16,4-6-4 16,-8-13-2-16,-17-6-31 15,-4 3-15-15,-28 7-77 16</inkml:trace>
  <inkml:trace contextRef="#ctx0" brushRef="#br0" timeOffset="27723.77">17713 12543 200 0,'-11'-9'74'0,"8"5"-58"0,-1-11 16 0,4 5 4 16,-3 1-5-16,-1-4-1 15,-3 1-1-15,0-1 1 16,0 4-16-16,-3 9 5 0,-5 6 4 16,1 10-6-16,-7 6 1 15,0 6-7-15,0 3 1 16,0 1-7-16,3-1-3 16,7 4-4-16,4-4 1 15,7-3 3-15,11-3 3 16,7-6 4-16,6-10 2 15,8-5-5-15,0-8-4 16,0-5 3-16,-1-10 1 0,-2-3-2 16,-1-6-1-16,-7-6-1 15,-7-10-2-15,-7 0 5 16,-10 3 4-16,-5 3-1 16,-6 7 1-16,-3 9-3 15,-8 13-1-15,-3 12-3 16,-7 16 1-16,-1 9-2 15,1 3-1-15,7 1 1 16,7 2-1-16,6-3 0 16,12 1 0-16,6-4 0 15,12 0 0-15,6-9 2 16,3-10 3-16,5-5 2 16,2-11 3-16,1-5 1 15,0-7 1-15,0-6-4 16,-4-13-3-16,-7-6 0 0,-10-6 1 15,-8 6-3-15,-10 4 0 16,-7 5-1-16,-7 7-2 16,-7 9 1-16,-8 16-1 15,-2 19 2-15,-5 18 1 16,1 7-4-16,3 3-1 16,4 0-2-16,14 0 3 15,10-4 0-15,15 1 1 16,13-6-3-16,15-7 2 0,3-9 3 15,4-10 3-15,0-9 0 16,0-6 2-16,-1-7-2 16,1-6 2-16,-3-6-4 15,-12-3 0-15,-6-10-1 16,-11-2 1-16,-11-7-2 16,-10 6 2-16,-7-3-2 15,-4 3 2-15,-6 13-2 16,-5 15-1-16,-6 17-2 15,0 14 1-15,-1 17 1 16,8-1 0-16,10 4-3 16,8 0 0-16,13-4-1 15,18 1 3-15,8-1-2 16,6-3 1-16,4-5 4 0,3-8 1 16,0-8 1-16,4-10 0 15,0-10 0-15,-1-5 2 16,-2-14-3-16,-8 1-2 15,-7-16 2-15,-14-9 2 16,-14 3-2-16,-10 0 0 16,-8 3-1-16,0 12 1 15,-7 13-4-15,1 16 0 16,-8 22-1-16,0 21 0 16,4 7 0-16,3 3 0 15,11-3 0-15,10-3 0 16,8-4 0-16,13-5 0 15,8-4 2-15,7-6 2 16,3-9-1-16,4-10 2 16,6-6 2-16,5-7 4 0,-1-9-4 15,0-6-1-15,-3-16-2 16,-11-6 1-16,-10-9 0 16,-14 9 1-16,-15-3-2 15,-14 12 1-15,-6 7-2 16,-5 15 2-16,-3 16-4 15,-6 22 0-15,-1 22-1 16,3 3 0-16,8 0 0 16,10-6 0-16,15 0 0 15,10-10 0-15,10-6 2 16,8 0 2-16,7-12-3 0,-1-4 0 16,1 0-8-1,3-9-4-15,1-9-68 16,2 6-31-16,1-16-97 15</inkml:trace>
  <inkml:trace contextRef="#ctx0" brushRef="#br0" timeOffset="28789.423">20327 8495 304 0,'-21'-22'112'0,"17"13"-87"0,-3-1 22 0,7 10 5 16,0 0-8-16,4 0 1 15,3 10-1-15,3 12 0 16,8 12-24-16,7 7 6 0,3 3 2 16,4 0-7-16,3 6 1 15,0-3-4-15,4-3-2 16,7 0-6-16,7 0-4 16,3-13-1-16,-3 0 1 15,-7-9-1-15,-11-6 0 0,-6-3-3 16,-8-4 1-16,-7-3 2 15,-7 0 2-15,-11 4-12 16,-6 2-6-16,-4 4-31 16,0-3-10-16,0-1-35 15,3-2-12-15,7-4-100 16</inkml:trace>
  <inkml:trace contextRef="#ctx0" brushRef="#br0" timeOffset="29060.168">21033 8501 376 0,'-11'-37'140'0,"11"27"-109"0,0-2 33 0,0 6 7 16,0 2-23-16,0 4-5 16,-3 13-12-16,-5 21-5 15,-6 20-14-15,-7 18-3 0,-11 25 1 16,-10 28-6-16,-7 10 0 15,-1 19-2-15,8-10-2 16,7-12 1-16,6-13-1 16,5-9-3-16,3-10 2 0,7-18-28 15,3-20-10-15,11-30-131 16,11-17-44 0</inkml:trace>
  <inkml:trace contextRef="#ctx0" brushRef="#br0" timeOffset="30189.186">4808 8194 224 0,'0'-25'85'0,"-3"3"-66"0,3-9 21 16,3 15 4-16,-3-3-2 15,4 0 1-15,-1 4 1 16,-3 2 0-16,0 23-9 0,-3 15-2 16,-1 15-5-16,-6 17 0 15,-1 12-5-15,-13 34 0 16,-5 4-10-16,-10 3-5 16,1 15-3-16,-1-31 1 15,11-12-3-15,-8 12-2 16,12-22 2-16,-8-3 2 15,11-13-2-15,3-9-2 16,4-9 0-16,3-10-1 16,1-6-7-16,6-9-3 15,-3 2-27-15,0-5-14 16,4-4-22-16,-1-6-9 16,1 0-88-1</inkml:trace>
  <inkml:trace contextRef="#ctx0" brushRef="#br0" timeOffset="30576.66">4265 8144 288 0,'-42'-38'110'0,"31"26"-86"0,-6-7 22 16,13 10 4-16,0-4-10 0,1 4 2 15,-1-1-15-15,4 7-5 16,4 6-12-16,3 10 7 0,7 12 5 16,7 9 2-16,8 13 3 15,9 7-9-15,8 21 0 16,25 28-5-16,3 1 2 16,3 12-2-1,8 19 0-15,3-10-5 0,8-12 0 16,-1-16-3-16,-14-12 2 15,-14-13-4-15,-11-12 0 16,-10-10-1-16,-10-13 1 16,-12-8 0-16,-10-17-15 15,-7-3-8 1,-3-9-41-16,-4 10-16 16,-4-10-90-16,-17 9-88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1:09:17.60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7193 1973 292 0,'0'0'110'0,"0"-3"-86"0,-3 3 22 0,3 0 6 0,0-6-8 16,-4 6 1-16,1 0-8 16,-4 6 0-16,-4-3-21 15,0 13 0-15,-13 0-2 0,-8 9-5 16,-7 9-3-16,-3 19-3 16,-1 10-3-16,5-9-2 15,6-7 1-15,0-4 1 16,11-8 0-16,3-4 0 15,4-12 0-15,7-3-31 16,4-10-12-16,3 0-20 16,0-6-8-16,7-6-97 15</inkml:trace>
  <inkml:trace contextRef="#ctx0" brushRef="#br0" timeOffset="243.891">6802 1901 312 0,'-18'6'115'0,"18"7"-89"0,0 6 30 0,0-10 9 16,11 1-13-16,6 2 0 16,8 7-17-16,7 6-4 0,6 0-18 15,-2 10-6-15,6 15 0 16,4 6-4-16,-11-9-2 0,4 3-16 15,-4-6-7-15,4-9-42 16,-4-10-19 0,1-16-102-16</inkml:trace>
  <inkml:trace contextRef="#ctx0" brushRef="#br0" timeOffset="1322.422">10283 3290 292 0,'-7'-25'110'0,"7"19"-86"0,4 6 16 0,-1 6 0 16,5 3-7-16,-1 17 3 15,0 8-9-15,-4 7-2 16,-3 9-14-16,-3 16-2 0,-1 19 1 16,4-4 0-16,0-9 4 15,7-9-5-15,4-4-3 16,6-15-3-16,8 0-3 15,7-9 3-15,0-10 2 16,6-6 0-16,8-16 2 16,11-3-2-16,10 0 0 15,0 0-3-15,-11 0 1 16,-3 0-2-16,-11 0-1 16,-10 6-30-16,-7 0-13 15,-11 4-44-15,0-1-18 16,-3 7-52-1</inkml:trace>
  <inkml:trace contextRef="#ctx0" brushRef="#br0" timeOffset="1637.06">10975 3212 296 0,'-18'-44'110'0,"18"34"-86"0,-10 1 27 16,10 9 5-16,0 3-15 0,0 16-3 15,-4 19-11 1,4 18-3-16,0 7-13 0,0 34-2 0,0 25-2 16,0 19-3-16,0 22-1 15,7-15-1-15,-3-10 1 16,3-3-2-16,0-4-1 15,3-24-6-15,-2-19-4 16,2-19-36-16,1-16-17 16,-1-19-50-16,4-15-20 15,8-12 6 1</inkml:trace>
  <inkml:trace contextRef="#ctx0" brushRef="#br0" timeOffset="1849.11">11359 4077 324 0,'-7'-25'123'0,"4"35"-95"0,-4 11 25 0,3 1 6 15,-3 19-21-15,-3 16-4 0,-4 2-16 16,-1 7-6-16,1 22-7 16,4 6-4-16,3-6 2 0,10-4-4 15,8-2 0-15,10 3-30 16,4-10-12-16,3-9-40 15,-3-16-17-15,6-22-46 16</inkml:trace>
  <inkml:trace contextRef="#ctx0" brushRef="#br0" timeOffset="2450.695">12266 3488 228 0,'7'-32'88'0,"0"10"-69"0,4-15 19 0,-4 12 6 0,0-10-10 15,0-6 0-15,0 1-8 16,-3 5-2-16,-1 1-13 16,-6 2 11-16,-5 10 5 0,-2-6-3 15,-8 16 0-15,-6 2-2 16,-12 10 1-16,-6 13-9 16,0 28-3-16,-4 21-2 15,-4 13 1-15,-6 32-3 16,-1 22-2-16,5 5 0 15,13 33-1-15,21-14-2 16,22-12-2-16,20-6 1 16,12-16 1-16,13-15-1 15,22-26-1-15,6-18 3 16,-3-23 2-16,-10-30 0 0,-8-23 2 16,-6-12 2-16,-8-13 5 15,-10-6-2-15,-11-6 3 16,-14-13-4-16,-14-13 1 15,-18 14-7-15,-21 11-1 16,-17 14 0-16,-4 30 0 16,3 26-5-16,1 28 1 15,10 3-2-15,14 9 0 16,11 4-3-16,17 9 1 16,15-3-31-16,10 6-12 15,14-10-42-15,14 4-19 16,1-6-79-1</inkml:trace>
  <inkml:trace contextRef="#ctx0" brushRef="#br0" timeOffset="2688.357">12785 4350 416 0,'-25'0'156'0,"21"0"-121"0,-6 9 12 15,6-2-3-15,-3 5-24 16,0 4-3-16,0 6-9 16,0 9 0-16,0 26-5 15,0 15 0-15,3 0 1 0,4-3-5 16,4-3 1-16,3 3-18 16,4-4-8-16,3-8-41 15,-4-16-18-15,4-13-92 16</inkml:trace>
  <inkml:trace contextRef="#ctx0" brushRef="#br0" timeOffset="3003.477">13201 2980 420 0,'18'-32'159'0,"-18"32"-124"0,7-12 17 0,-7 12 1 0,0 6-18 16,0 13-2-16,-4 15-11 15,-3 35-3-15,0 19-11 16,7 0-3-16,4 28-1 0,6 9-5 16,8 1 1-16,3-1 0 15,4 7 0-15,-1-13-11 16,-3-12-3-16,-3-13-28 15,0-16-13-15,-4-21-11 16,-4-13-4-16,1-13-13 16,0-19-3-16,-1-12-50 15</inkml:trace>
  <inkml:trace contextRef="#ctx0" brushRef="#br0" timeOffset="3274.112">13656 2600 368 0,'-7'-9'140'0,"3"28"-109"0,1 25 31 0,-1-16 8 15,1 25-14-15,3 7 0 16,0 9-19-16,3 34-5 16,8 7-19-16,7 6-3 0,6 34 0 15,5-5-4-15,-5 8-1 16,1 14-2-16,0-17-3 15,-4-12-4-15,-4-22-2 16,-2-6-17-16,-5-16-5 16,-3-16-37-16,-3-21-13 15,-1-17-100-15,-6-15-78 16,-15-12 102-16</inkml:trace>
  <inkml:trace contextRef="#ctx0" brushRef="#br0" timeOffset="4743.133">4357 2117 192 0,'3'0'71'0,"1"0"-55"0,-1-3 9 0,-3 3-1 0,0-3-6 16,0-6 2-16,0-1-7 16,-3 1 0-1,-4 0-8-15,0-4-1 0,-4-3 2 0,-6 7 1 16,-8 0 3-16,-3 5-1 16,-22-2 0-16,-3 6 1 15,-10 6 4-15,6-6-4 16,-10 4 0-16,-3-4-4 15,-18-4-1-15,-1-2-3 16,8-3-2-16,-14-1 1 16,-7 1 1-16,-11 9-3 15,7-6 0-15,-3 12 1 16,-18-3 0-16,0 3 0 16,7 1 2-16,3 2 3 15,-13-9 2-15,3 3-1 16,10-3 1-16,1 0-4 15,-8 6 0-15,4-2-1 0,11 5-2 16,-4 0 3-16,4 10 0 16,-4 0 1-16,11 9 0 15,13 0-5-15,5 4 1 16,13 2 0-16,11 4 2 16,7 6-1-16,15 3 2 15,9 3-2-15,12 22 2 16,10 19 0-16,14 16 1 15,7-10 0-15,7-3 0 16,14 19-2-16,29 3-2 16,17-10 3-16,0-12 0 15,14-12 3-15,25 9 3 0,14 0-2 16,14 3-2-16,32-16 0 16,-7-9-1-1,39-9 0-15,-11-13 0 0,25-9-2 16,-8-13-2-16,22-13 1 15,-17-9 1-15,31-9 3 16,-22-7 4-16,19-8-2 16,-18-17 1-16,10-6-5 15,-24-12-2-15,10-7 0 16,-28 3 1-16,-21 4-1 16,-3-7 2-16,-19-3-2 15,-27-12-1-15,-25-4 1 16,-25 4-1-16,-14 6 0 15,-25 0 2-15,-17-3 1 0,-18-13 1 16,-18-9-5-16,-27 18 1 16,-44-6 2-16,-13-5 1 15,-28-14-4-15,-33 10-1 16,-6 12 3-16,-32 4 3 16,4 19-3-16,-18 5-1 15,10 13 0-15,0 13 0 16,1 13-7-16,24 11 0 15,7 11-32-15,0 5-14 16,32 1-83 0,7 6-75-16,14-1 74 15</inkml:trace>
  <inkml:trace contextRef="#ctx0" brushRef="#br0" timeOffset="6803.011">1647 2550 228 0,'-31'0'85'0,"24"-3"-66"0,-4 0 10 15,8-3-1-15,-1-1-5 16,1 1-2-16,-1-3 4 15,0-1 4-15,1 1-16 0,-4-1 8 16,-4 1 6-16,4 0-4 0,-7 9-1 16,0 9-4-16,0 4-1 15,-4 9-3-15,4-4-1 16,4 7-5-16,3 4 0 16,3-4-5-16,4 0-2 15,7-6 2-15,7-7 2 16,4-6 0-16,14-6 0 15,-1-6 1-15,5-3 3 16,2-4 5-16,-6-6 1 16,-7-2-8-16,-4-8-2 15,-7 4-3-15,-7-3 1 16,-7-7-2-16,-10-2 2 16,-12 12-2-16,-2-1631-1 15,-12 3271 3-15,-2-1618 0 0,2 12-4 16,8 4 1-16,-4 9 0 15,1 3 0-15,9 12-3 16,8-2 2-16,7-1 1 16,7 1 2-16,7-1 3 15,4-2 2-15,7-10-3 16,10-10-1-16,14-12 1 16,0-3 2-16,4-19-1 15,0 0 0-15,-14-6-1 16,-4-6 2-16,-10-1-3 15,-8 1 0-15,-13-10-1 16,-18 0 1-16,-11 0-4 16,-7 6 0-16,-7 19 3 15,4 16 1-15,3 6-4 0,-3 16-1 16,7 13-2-16,6-1 0 16,12 0 0-16,6 1 0 15,11 12 0-15,7-7 3 16,7 4 0-16,4-10 3 15,10 1 3-15,11-17 2 16,3-5-1-16,-3-10 1 16,3-10-2-16,-10-5 0 15,-11-10-3-15,-3 0 1 16,-7-4-2-16,-8-2-1 0,-6-7 3 16,-12-9 0-16,-6-6-1 15,-11 3 1-15,-6 9-4 16,6 16-2-16,7 16-1 15,-3 15 3 1,-4 19 0-16,8 3 1 0,6 13-3 16,7 3 2-16,8 0-1 15,3 9 0-15,7-3 0 16,11 16 0-16,6-13 2 16,15-6 2-16,3-9-1 15,8-19 2-15,3-19 0 16,-11-19 1-16,-3-19 0 15,-4-9 2-15,-14 0-3 0,-7-3 0 16,-10-6-1-16,-15-13 1 16,-10-10 0-16,-21 10 1 15,-8 7-2-15,1 21-2 16,-4 19-2-16,11 25 1 16,-4 32-4-16,4 15 1 15,10 0 0-15,11 9 2 16,7-5-1-16,10 2 1 15,11 7 0-15,7-10 0 16,4 0 2-16,10-9 0 16,14-3 0-16,4-19 2 15,0-9 1-15,7-20 1 16,-11-11 2-16,-3-23 1 16,-4-6-3-16,-10-3-1 15,-11-4-1-15,-10-5 1 16,-11-17-2-16,-14-2 2 0,-22 9-2 15,-6 13 2-15,-1 18-2 16,-2 19 2-16,6 19-4 16,-4 35-2-16,11 18-1 15,8 0 0 1,6-3 0-16,14 4 3 0,8-10-2 16,13 0-1-16,8-1 0 15,0-8 3-15,10-16 0 16,7-4 3-16,11-5 1 15,-7-16 1-15,0-4 0 16,-4-9 2-16,-10-6-3 16,-11-3 0-16,-7-3 1 15,-11-7 0-15,-10-12-2 0,-7 3 1 16,-14 9-2-16,3 16-1 16,0 22-2-16,4 19 1 15,-4 12-1-15,8 10 0 16,2 3 2-16,12 3 0 15,6 0-5-15,8-3 1 16,6-9 2-16,8-10 3 16,3-13-2-16,11-9 0 15,0-12 3-15,-4-7 1 16,0-6 1-16,0-6 0 16,-10-6-2-16,-7-4 1 15,-11-6 0-15,-11-3 1 16,-10 16 0-16,-11 15 0 15,0 22-2-15,4 13-2 0,0 12 1 16,0 7-1-16,10-13-3 16,11 3 2-16,4-3-6 15,6-9 0-15,4-3-28 16,7-7-12-16,11-6-44 16,3-6-17-16,4 6-91 15</inkml:trace>
  <inkml:trace contextRef="#ctx0" brushRef="#br0" timeOffset="9234.888">23813 2425 252 0,'-4'-32'96'0,"4"29"-75"0,-4-6 28 15,1 3 8-15,-1 6-10 16,1 6-3-16,-1 3-7 15,4 1-1-15,4 5-20 16,6 7 2-16,8 0 0 0,3 6-6 16,4 1-2-16,0-1-5 15,6 0-2-15,5 0-1 16,-1 7 1-16,0-10-2 16,-3 3 2-16,-4-9-4 0,-7-6 0 15,-3 2-6 1,-7-12 0-16,-8-3-28 15,-6 0-12-15,-1-9-24 0,-3 0-8 16,0-1-75 0</inkml:trace>
  <inkml:trace contextRef="#ctx0" brushRef="#br0" timeOffset="9489.494">24257 2381 336 0,'-11'-13'126'0,"8"10"-98"0,-1 3 19 0,4 0 0 0,-3 6-3 16,-4 13 1-16,-4 0-12 15,-6 12-3-15,-12 16-17 16,-6 16-3-16,-4 22-3 0,0 0-6 16,1 9 0-16,2 12-1 15,1 4 0 1,3-7-11-16,8-15-5 0,2-9-19 15,8-7-7-15,7-10-38 16,4-5-16-16,-4-13-64 16</inkml:trace>
  <inkml:trace contextRef="#ctx0" brushRef="#br0" timeOffset="11004.925">25855 4228 304 0,'-25'9'112'0,"18"-3"-87"0,4 4 11 0,3-1-2 15,3-9-4-15,8 10 2 0,7-4-4 16,17-3-3-16,21 3-13 16,18-6-1-16,4 0 2 0,14 0-3 15,10 0 0-15,0 3-6 16,-13 1-3-16,-12-1 2 15,-13 0 0-15,-11 3 7 16,-15-6 4-16,-6 3 1 16,-11-3 1-16,-7 0-6 15,-7-3-2-15,-7 3-4 16,-3 0-3-16,-4-9 0 16,-4 2-1-16,1-2 0 15,-4 6 2-15,3-3-1 16,0 2 2-16,4-2-2 15,4 6 2-15,-1 0-2 16,4 0-1-16,0 0 1 0,0 0-1 16,0 0 0-16,4 0 2 15,-1 0-3-15,1 0 0 16,-1 0 1-16,-3 0 0 16,4 0 0-16,-4 0 2 15,0 0-3-15,0 0 0 16,0 0 1-16,3 0 0 15,1 6 0-15,0-2 0 16,-1-4 0-16,-3 6 0 16,4-3 0-16,-4-3 0 15,0 0 0-15,0 6 0 16,0-6 0-16,0 0 2 16,0 0-1-16,0 0-1 15,0 0 1-15,0 0-1 16,0 0 0-16,0 3 0 0,0 1-3 15,0 2 2-15,-4 3-32 16,1 1-13-16,-1-1-32 16,-3 4-14-16,0-1-78 15</inkml:trace>
  <inkml:trace contextRef="#ctx0" brushRef="#br0" timeOffset="12101.091">25749 4359 212 0,'-3'-18'79'0,"6"5"-61"0,4-9 12 0,-3 6 2 16,3-2-2-16,0-1 4 15,0 3-5-15,0 7-3 16,0 2-14-16,-3 17 10 0,-1 12 5 16,-3 6-1-16,0 13 2 15,0 0-3-15,0 9 0 16,0 9-6-16,0 1-1 16,4 12-6-16,-1-9 0 15,-3 3-5-15,0-10-2 16,0-6 0-16,-3-6-1 15,3-10 2-15,0-2 1 0,-4-10-1 16,4-3-1-16,-3-7-1 16,3 1 2-16,-4-13-1 15,4 0 0-15,0 0-3 16,0 0 1-16,0-7-4 16,7 1 0-16,0 0-1 15,4-4 0-15,6 1 0 16,8 0 0-16,14-4 0 15,17-3 0-15,8 1 4 16,3 5 1-16,3 4-4 0,15 12-1 16,7 7 1-16,0 9 2 15,-11 12 0 1,-7 7 2-16,-7 19-2 0,-7 2-1 16,-7-5 7-1,-11-7 5-15,-10-3 3 0,-15 0 0 16,-13 0-1-16,-11 3 1 15,-11-3-4-15,-13-3-1 16,-19-6-4-16,-20-10 1 16,-12-6-4-16,-13-6-2 15,-25-4 0-15,-7-9-1 16,7-6-3-16,0-9 2 16,11-7-6-16,17 0 0 15,22 3-19-15,45 4-54 16,29 2-4-16,20 7-19 15,22-3-5-15,18 6-51 16</inkml:trace>
  <inkml:trace contextRef="#ctx0" brushRef="#br0" timeOffset="12445.019">27365 5024 484 0,'0'0'181'0,"0"10"-141"0,-4 21-4 0,4-6-11 16,-3 25-15-16,-4 7 0 16,-4 8-6-16,-3 14-3 15,0 9 0-15,0 9-1 0,0-6 0 16,3-3-3-16,1 2 2 16,-1 4-30-16,1-12-14 15,2-13-41-15,5-16-16 16</inkml:trace>
  <inkml:trace contextRef="#ctx0" brushRef="#br0" timeOffset="12985.126">28610 4463 232 0,'0'-19'88'0,"0"6"-69"0,4-12 26 0,-1 13 6 16,1-13-6-16,-1-7 0 16,1-5-1-16,-4-1 0 15,-4 4-24-15,-6 5 6 0,-8 8 4 16,-7 8-7-16,-10 13-1 15,-14 19-13-15,-4 9-3 16,0 22-4-16,-7 3-2 16,-14 35 5-16,-11 28 4 15,4 3 1-15,11 32 4 16,17-4-3-16,17-15 1 16,26-7-3-16,27-5 0 0,29-14-3 15,14-15 1-15,11-19-4 16,10-15-2-16,4-20 2 15,-4-24 0-15,-11-16 3 16,-13-22 1-16,-15-10 1 16,-14-6 0-16,-17-9-2 15,-18-3 1-15,-21-13-2 16,-22 3 0-16,-3 13-3 16,-7 22-2-16,-10 28-2 15,-4 16 1-15,7 6-4 16,7 12 1-16,14 1-18 15,18 2-8-15,14 13-35 16,17 4-14-16,15 2-33 16,10-6-12-16</inkml:trace>
  <inkml:trace contextRef="#ctx0" brushRef="#br0" timeOffset="13226.158">28833 5272 376 0,'14'-16'143'0,"-7"19"-112"0,-4 13 23 0,-3-7 1 15,-3 10-24-15,-8 9-4 16,-3 10-11-16,-4 12-2 16,1 22-8-16,3 0-2 0,0 7 0 0,3-7-5 15,4-3-1 1,3 0-35-16,1-3-12 15,3-16-31-15,3-16-12 0,11-9-70 16</inkml:trace>
  <inkml:trace contextRef="#ctx0" brushRef="#br0" timeOffset="13572.078">29355 4801 320 0,'-67'0'121'0,"56"0"-95"0,-3 13 20 0,14-10 1 16,3 3-10-16,12 4-2 15,9 6-8-15,19-7-3 16,10 0-13-16,6 1 0 0,9-1 2 16,16-6-7-16,8 7-3 15,-7-10-2-15,-8 6 1 16,-13-3-19-16,-11 3-6 16,-8-3-28-16,-9 4-10 15,-5-4-30-15,1 9-10 16,4-2-32-1</inkml:trace>
  <inkml:trace contextRef="#ctx0" brushRef="#br0" timeOffset="14099.046">31087 4482 320 0,'32'-35'121'0,"-32"35"-95"0,31-41 14 15,-24 32-1-15,4-10-1 0,0 4 4 16,-4-4-3-16,-4 3 0 16,-10 0-21-16,4 4 3 0,-15 12 2 15,4 0-8-15,-32 19-1 16,11-4-6-16,-43 39-3 15,-31 40 4-15,-8 12 2 16,4 4 0-16,11 15 3 16,24 4-3-16,29-13-1 15,31 0-6-15,36 0-1 16,24-6-3-16,15-10-1 16,17-22 1-16,7-18 2 15,0-19-1-15,-7-19-1 16,-10-13 1-16,-4-15 1 15,-11-13 1-15,-7-15 1 16,-13-7 2-16,-15-9 3 0,-11-13-4 16,-10 3-3-16,0 13 1 15,-39-6 0-15,8 9-4 16,-40 16 1-16,14 6 0 16,-24 25 0-16,-18 13-14 15,18 3-5-15,21 3-37 16,18 0-16-16,14-1-44 15,13 1-19-15,8 0-41 16</inkml:trace>
  <inkml:trace contextRef="#ctx0" brushRef="#br0" timeOffset="14938.14">17300 4654 316 0,'0'13'118'0,"18"2"-92"0,31-5-3 0,-21-7-8 0,25 3-11 15,14 0-3-15,22 1 0 16,24-1 1-16,6 0-1 16,33 4-1-16,14-4 1 0,28 3 1 15,14-6 1-15,39 7 3 16,11-10 1-16,20 0 1 15,33-3 2-15,10-10 1 16,3-6 1-16,15-6-11 16,7-3-3-16,-8 0 5 15,-17 6 3-15,0 3-6 16,-38 7-1-16,-12-1-16 16,-31 10-4-16,-42 0-57 0,-22 9-27 15,-42 0-20 1</inkml:trace>
  <inkml:trace contextRef="#ctx0" brushRef="#br0" timeOffset="15418.643">17445 2845 348 0,'0'-13'132'0,"39"26"-103"0,31 3-10 16,-34-13-13-16,23 16-5 15,33-4 1-15,14 7-3 16,25 0 1-16,24 3 0 16,14-3-3-16,29 13 2 0,13-4 1 0,26-3 0 15,27-6 0-15,4-3 0 16,22 6 0-16,20-6 2 15,-14 0-3-15,8 3 0 16,-11 0 3-16,-18 12 1 16,-4-6-4-16,-24 1 1 15,-21 2-22-15,-14 3-10 16,-29-2-94 0,-24 5-56-16,-25-2 79 15</inkml:trace>
  <inkml:trace contextRef="#ctx0" brushRef="#br0" timeOffset="15884.754">17201 6015 320 0,'22'-22'121'0,"13"6"-95"0,46-3-4 0,-39 10-10 16,32-10-10-16,22 7-2 16,27-4 1-16,8 0-1 15,31 1 0-15,7 5 0 0,22 7 0 16,10 3 0-16,18 3 2 16,10 7-3-16,11 2 0 15,-4 1 5-15,29-1 2 16,-11-2 4-16,21-1 1 15,0-6-5-15,-3 4-2 16,13-7-4-16,-16-7-3 0,-1 7-45 16,-32 0-17-16,-10 7-72 15</inkml:trace>
  <inkml:trace contextRef="#ctx0" brushRef="#br0" timeOffset="16724.387">20853 6836 320 0,'-14'-18'121'0,"-4"11"-95"0,-28 1-8 0,18 3-11 16,-11-3-9-16,-14 6-2 0,-28 0 0 15,-18 0 3-15,-14 0 0 16,-31 0-2-16,-8 0 2 0,-31 3 1 16,-11 6 2-16,-22 7 5 15,-2 6 4-15,-29 15 5 16,10 17 2-16,-24 15 4 15,25 3 1-15,-4 9-12 16,25-9-4-16,14 10-5 16,3 12-2-16,32-3 1 15,22-3-1-15,17 3-3 16,21 25 2-16,28 0 5 16,32-7 5-16,29 17-5 15,24 2-2-15,35-2-1 16,39-1 1-16,29 10 1 15,48 0 1-15,29-19 6 0,46-9 4 16,42-20 1-16,43-15 1 16,31-12-6-16,36-19-2 15,20-13-2-15,22-12-1 16,18-13-3-16,6-13 1 16,-3-8-4-16,-7-17 0 15,-14-21-4-15,-18-20-1 16,-31-8-8-16,-43 5-2 15,-32-15 7-15,11-34 4 16,-74 6 6-16,-56-7 2 16,-57-25-1-16,-60 7 1 15,-46-22-2-15,-63-4-1 16,-61 10-4-16,-66 3 0 16,-50 0 0-16,-52 35 2 15,-50 25-8-15,-43 21-3 0,-24 23-24 16,4 12-11-16,10 22-48 15,-4 19-21-15,32 6-4 16</inkml:trace>
  <inkml:trace contextRef="#ctx0" brushRef="#br0" timeOffset="19082.651">17819 7752 264 0,'0'-28'101'0,"0"12"-78"0,-4-12 9 15,1 15 0-15,-1-2-5 16,1-1 2-16,-1 7-5 16,-3 5-1-16,0 8-12 15,-4 5 2-15,1 4 1 0,3 5-3 16,-4 4-1-16,1 3-4 15,-1 4-1-15,1-1-6 16,2 0 1-16,1-3 0 0,7 0 0 16,4-6 0-16,7-3 2 15,3-7-1-15,3-6 2 16,8-3 2-16,3 0 4 16,0-9 0-16,1-4 2 15,-1-6-2-15,-7 1 0 16,-3-4 3-16,-8-3 5 15,-10-4-3-15,-3-2 0 16,-8-3-6-16,-7 2 0 16,-6 4-5-16,-1 15-2 15,0 7 0-15,1 12-1 16,3 7 0-16,-1 15 0 16,5 0-3-16,3 4 2 15,3 5 1-15,8-2 0 0,3-4-3 16,3-3 2-16,4-6 3 15,4 3 1-15,3-9 1 16,7-6 2-16,7-10-1 16,4-7 2-16,3-2-4 15,0-7 0-15,1-6-1 16,-4-3 1-16,-8-6 0 16,-6-7 1-16,-8-9-2 15,-10 3 1-15,-14-3-2 16,-7 3-1-16,-7 16 1 15,-7 9-1-15,-1 19-3 16,1 16 2-16,3 12 1 0,4 4 0 16,3 8-3-16,4 1 0 15,7 0 2-15,7-4 0 16,7-2 1 0,7-7 0-16,11 0 4 0,10-9 2 15,7-6 0-15,4-7-1 16,3-6-1-16,1-6 2 15,-4-7-1-15,-1-6 0 16,-6 1-1-16,-7-11 0 16,-8-5-2-16,-9-10-2 15,-8-3-2-15,-15-3 1 16,-9 3 3-16,-15 9 1 16,-7 10-1-16,-3 15 1 15,3 16-7-15,3 19 1 0,5 10-1 16,6 5 2-16,7 1 1 15,11 0 1-15,11-4 0 16,6 1 0-16,8-7 0 16,10-6 2-16,14-6 1 15,4-7 1-15,7-3 0 16,0-6 2-16,0-9-1 16,-8-4 2-16,-2-9-4 15,-12-3 0-15,-6-3 1 16,-7 0 0-16,-8 0 0 15,-10-1 0-15,-14-2-2 16,-14 12-2-16,-11 10-2 16,-4 15 1-16,4 13-1 0,4 9 0 15,3 3 0-15,8 1-2 16,9 5 0-16,8 1 0 16,7 0 3-16,7-1 0 15,7-5 1-15,11-4 0 16,10-9 0-16,11-10 0 15,3-9 2-15,4-9 1 16,-4-7 1-16,-6-3 0 16,-8-6-2-16,-7 0 1 15,-7-3 2-15,-10 0 2 16,-11-7-3-16,-14-3-1 16,-11 4-3-16,-7 9-1 15,-3 9-1-15,-1 16 0 16,5 13 0-16,2 9 0 0,4 3 0 15,4 3 0-15,7 6 0 16,7 4 0-16,10-3 2 16,8 2 0-16,7-9-3 15,10-6 0-15,10-6-1 16,12-10 3-16,-1-6 2 16,0-9 4-16,1-10 0 15,-4-3 0-15,-8-9-3 16,-9 3 1-16,-8-1-2 15,-14-5 2-15,-11-10-2 16,-10 3 2-16,-11-3-2 0,-10 4 2 16,-4 21-4-1,4 9 0-15,3 20-1 16,7 9 0-16,4 9 0 16,7 3-2-16,3 4 0 0,7 2 3 15,8 1-2-15,6 0 1 16,8-4 0-16,10 0 0 15,18-5 2-15,14-10 2 16,7-10-1-16,3-9-1 16,-6-9 1-16,-8-7 1 15,-6-9-1-15,-12-7-1 16,-10 4 3-16,-10-6 2 16,-14-4-2-16,-12-9 0 15,-16-6-1-15,-22-1 1 0,-14 11-4 16,0 17-2-16,0 20 2 15,7 25 0-15,0 19-2 16,7 6 0-16,10-1 2 16,15-2 0-16,14-3-4 15,14-4 1-15,11-5 0 16,10-4 2-16,7-7 1 16,14-8 1-16,15-1 0 15,13-9 2-15,-3-9 1 16,-7-1 1-16,-7-12-2 15,-14-6 1-15,-11-3 0 16,-13-4 1-16,-15 4-2 16,-18 0 1-16,-17 6-2 0,-18 12 2 15,-4 16-4-15,1 13-2 16,6 9-1-16,5 3 3 16,6 0-2-16,11 4 1 15,6-7 0-15,12 0-2 16,10-3 3-16,7-3 0 15,7-7-2-15,7-12 2 16,11-3 1-16,7-13 2 16,3-2-1-16,-7-1 2 15,-7-3 0-15,-13 3 1 16,-12 6 2-16,-17 7 1 16,-11 9-3-16,-3 7-1 15,3 2-3-15,4 4-3 16,4 0 2-16,6-4 0 15,4 4-2-15,3-7 2 0,8-6-4 16,3 7-1-16,0-10-4 16,4 0 1-16,-1-3-8 15,1-4-2-15,-4-2-1 16,0 6 0-16,-4-3-11 16,-3-4-3-16,-3 1-11 15,-1 3-4-15,-3-4-11 16,0 1-5-16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1:09:43.09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2445 1569 156 0,'-11'-35'60'0,"11"20"-47"0,4-7 15 0,-1 9 4 0,1-9-3 15,3-3 1-15,0-13-9 16,0 7-2-16,0 3-11 16,0 6 1-16,0 13 2 0,0 12 5 15,0 25 2-15,4 6-3 16,-8 20 1-16,-3 8 4 16,0 29 2-16,0 16-5 15,0 18 0-15,0 42-1 16,0 11-1-16,0 26-7 15,4-25-3-15,-1-41-3 16,1 116-2-16,-1-72 3 16,4 119 0-16,1-85-4 15,-1 104 1-15,0-94 0 0,10 84 2 16,-3-91-1-16,4 67 2 16,-4-79-2-16,0 59-1 15,-7-71 1-15,-3 55-1 16,-8 20 0-16,1-3 2 15,-8-35-1-15,4-76-1 16,4-33 1-16,-1 40-1 16,1-38 0-16,-1-6 0 15,4 16 0-15,0-60 0 16,0-15 0-16,4-7 0 16,3 10 0-16,0-32 0 15,3-6 2-15,1 7 1 16,-1-7-4-16,1 12 1 0,-4-5 0 15,7 5 0-15,4 20 0 16,-1-19 2-16,-2-17 1 16,-1-11 1-16,7-16 0 15,0-13 2-15,-3-9 1 16,-1 6 3-16,-3 9-5 16,15-3-1-16,-1 4 0 15,18-7 0-15,-4 3 0 16,29 1 0-16,-15 2 2 15,60-28 3-15,-24 13 2 16,78-31 3-16,-36 12-7 16,88-13-4-16,-53 13-5 15,60 9 1-15,-56 7 5 16,14 0 5-16,-46 6-5 16,15 15-2-16,-47 1 1 0,-7-1 0 15,29 7-1-15,-71-3-2 16,-11 3 5-16,-6-7 1 15,-15 4 0-15,0 0 1 16,-7 0-2-16,-3-4 0 16,-1 1-6-16,1-1 1 15,-7 4-2-15,-4-13 0 16,7-12 2-16,-7 22 2 16,0-1-3-16,-4-15 0 15,1 6 1-15,-8-34 2 16,1 9-1-16,-11-38-1 15,3 23 1-15,-28-88-1 16,8 34 0-16,-29-144 2 16,17 72-3-16,-59-185 0 0,28 109-4 15,-32-196-1-15,-24-161-4 16,24 113 1-16,28 104 3 16,4 40 1-16,18 76 0 15,-1 34 1-15,8 41 0 16,6 44 0-16,8 40 3 15,3 23 2-15,8 18-2 16,-4 10-2-16,3 9 2 16,4 0 2-16,3 10 0 15,0-7-1-15,8 7 1 0,-1 9 1 16,1 0-3-16,-4 9 0 16,6 10 1-16,-2-1 0 15,-1 8-3-15,-3 2 2 16,-3 0 1-16,-5 3 2 15,-2 1-1-15,-15 2-1 16,4-6 1-16,-1-6-1 16,-10-6 0-16,4-4 0 15,-7 4 0-15,-29-7 0 16,-24 19 0-16,-11 19 0 16,-35 29 0-16,-7 27 0 15,6 4 0-15,-16 21 0 16,16 23-3-16,33-10 2 15,31-6-10-15,18-16-5 0,36-13-47 16,20-21-19-16,29-10-92 16</inkml:trace>
  <inkml:trace contextRef="#ctx0" brushRef="#br0" timeOffset="4053.099">5292 8244 252 0,'-29'0'93'0,"12"7"-72"0,-11 5-6 16,10-3-8-16,-10 1-7 16,-11-1 2-16,-7 4 1 15,0-4 1-15,-7-2-2 16,7-4 1-16,4-3 0 0,-18 0-4 0,4-3 1 15,-15-1-2-15,4 4 0 16,-7 0 8-16,3 4 4 16,-6-1-1-16,-15 0 0 15,-3 0-1-15,7-3 0 16,-11-6 0-16,-7-1 0 16,-10 1-2-16,6 0 1 15,-6 6-2-15,-11 3 2 16,-4 6-4-16,8 4 0 15,-11 3 1-15,-7 6 0 16,14-1 0-16,3-2 0 16,1-3-2-16,-4-3 1 15,10-7-2-15,12-3-1 16,2-6 1-16,-3 0-1 16,-3 0 0-16,7-1 0 0,14 4 0 15,-1 0 0-15,5 4 0 16,-12 5 0-16,8 3 2 15,11 7 1-15,6 0-1 16,15 9 1-16,-11 4 0 16,21 2 1-16,14 1-5 15,7-1 1-15,15 13 0 16,6 3 0-16,11 10 0 16,7 15 0-16,15 4 0 15,9-4 0-15,22-6-3 16,7-7 0-16,7-2 4 15,-3 0 1-15,24-1 0 16,11 4 1-16,3 0 0 16,-3-7 3-16,32 1 1 15,-1-7 3-15,-3-13-3 0,22-2-2 16,10-4 0-16,3-6 1 16,14 0-3-16,-6-6 0 15,24 0-1-15,0-3-2 16,18-7 1-16,-4-3 1 15,21-9-1-15,-10-3-1 16,28-7 1-16,-11-5 1 16,25-4-1-16,-10 0-1 15,10-7 1-15,0 7 1 16,-7-3-3-16,18 0 0 0,-29 3 3 16,8-3 1-16,-15-6-1 15,11 3-2-15,-28-1-2 16,0 1 1-16,-11 0 1 15,-17-6 0-15,6-4 0 16,-24-3 2-16,-14-6-1 16,-14-9 2-16,-15-20-2 15,-24-5 2-15,-21-1-4 16,-25 7 0-16,-25-3 1 16,-24-4 2-16,-32-9 1 15,-39 4 1-15,-25 5-2 16,-35 4-2-16,-38-4 3 15,-29 1 0-15,-32-7-6 16,-24 6-2-16,-8 16-1 0,-31 22 2 16,0 16-1-16,-11 22 1 15,-14 31-6-15,8 16-2 16,-1 3-37-16,14 0-18 16,-3-26-80-1</inkml:trace>
  <inkml:trace contextRef="#ctx0" brushRef="#br0" timeOffset="5615.604">1577 8784 252 0,'-7'-29'93'0,"0"26"-72"0,-4-3 14 0,8 3 2 0,-4 0-4 16,-4 3 1-16,0 0-4 15,1 6-1-15,-1 3-16 16,4 7 1-16,0 3 2 0,4 3-4 16,3 3 1-16,0 0-6 15,3 3-2-15,4-9-2 16,7 0 0-16,4-10-2 16,3-9-1-16,0-9 3 15,1-1 2-15,-5 1 2 16,1-10 3-16,3-6-1 15,-10 0 2-15,-8 0-4 16,-6 3-2-16,-12 0 2 16,-9 3 2-16,-1 4 0 15,-3-1 0-15,3 6-8 0,-3 10 0 16,-4 10-1-16,7 6 2 16,4 2-3-16,11 11-2 15,3 8 2-15,7 1 0 16,7 3-2-16,0-16 2 15,0-3 1-15,10-7 2 16,-2-2-1-16,16-13-1 16,19-6 3-16,-15-7 2 15,4-6 2-15,-7 0 3 16,-11-3-3-16,-11-6-2 16,-6 3-2-16,-8 3 0 15,-6 3-2-15,-11 1 2 16,-11-1-2-16,4 3 2 0,-1 7-2 15,5 9-1-15,-5 6 1 16,1 10-1-16,11 2-3 16,2 8 2-16,8 8-1 15,4 4-2-15,6-7 3 16,4-3 0-16,1-6-2 16,13-3 2-16,-4-3 3 15,19-13 3-15,2-6 0 16,1-10 2-16,4-6-2 15,-15 0 0-15,-4-6-3 16,-6 3-2-16,-7-6 3 16,-8 3 2-16,-10 3-2 15,-7 0 0-15,-14 3-1 0,0 1 1 16,-11 5-2-16,7 7-1 16,4 9-2-16,3 6-1 15,0 10 2-15,4 9 2 16,11 1-2-16,6 2-2 15,4 3 2-15,7-12 0 16,-3-6 1-16,20 0 0 16,12-4 2-16,-1-9 3 15,4-9 0-15,3-6 0 16,-10-7-1-16,-4 0 0 16,-7 0-2-16,-3-6 1 15,-11 3-2-15,-7 3 2 16,-11 4 0-16,-10-1 1 15,-7 3-2-15,-4 4 1 16,-3 3-2-16,-4 12 2 16,7 3-4-16,15 4 0 0,3 0-1 15,0 18 0-15,3 13-3 16,7-7-1-16,1-8 3 16,13 5 1-16,1-6 2 15,14-6 0-15,-1-3 0 16,15-16 2-16,0 7 1 15,-7-23 3-15,10-15 1 16,-7-3 3-16,-13-4-1 16,-12 4 0-16,-13 2-1 15,-15 4 0-15,-17 10-2 0,-8 5-1 16,5 10-3-16,-5 7-2 16,12 2 1-16,6 7-1 15,7-4-11-15,4-2-3 16,11-10-28-16,3 0-13 15,14 0-42-15,3-10-18 16,15 16-76 0</inkml:trace>
  <inkml:trace contextRef="#ctx0" brushRef="#br0" timeOffset="6199.552">1464 10273 352 0,'14'-16'132'0,"21"13"-103"0,32-3-10 0,-24 0-11 15,17-4-8-15,3-2 2 16,22 2-1-16,21 1-1 15,7-1 1-15,7 1-1 0,21-4 0 16,7 1 0-16,14 2 2 16,18-8 3-16,4 2 4 15,20-12 2-15,11 6 1 16,15-3 0-16,10 3 0 16,6 3-4-16,30 6-3 15,-8 7-2-15,14 6 0 16,11 6 0-16,-7 7 1 15,10 3-5-15,4-1 1 16,-4-2 0-16,11-7 0 16,-14 0 2-16,7-12 1 0,3-6-4 15,-17-4-1-15,3-3 1 16,-24 0 2-16,6-3 0 16,-38 13-1-16,-18 0-46 15,-24 9-19-15,-32 15-97 16</inkml:trace>
  <inkml:trace contextRef="#ctx0" brushRef="#br0" timeOffset="6754.69">928 11790 340 0,'-4'4'126'0,"18"14"-98"0,22 4-10 16,-5-12-12-16,22 2-7 15,21 1 0-15,4 3 1 16,24-4 0-16,29 10 0 16,6-3 0-16,40 0 0 0,-4-4-3 15,42-2 0-15,4 3 2 16,28-4 0-16,10 4 1 16,4-4 0-16,32 1 0 0,-4-4 0 15,4-6 2-15,21-3 3 16,-11-6-2-16,4-13-2 15,4-9 0-15,-18-10 1 16,-4-2-1-16,-21-1 2 16,-3 3-29-16,-47 7-9 15</inkml:trace>
  <inkml:trace contextRef="#ctx0" brushRef="#br0" timeOffset="7281.742">1429 12650 348 0,'0'0'129'0,"14"6"-100"0,28 3-13 0,-3-9-13 16,17 3-6-16,22-3 3 16,3 7-1-16,32-4 0 15,18 0 1-15,20 0 0 0,19 7 0 16,17-4 0-16,21 6 2 16,14-2-3-16,11 2 0 15,17-2-1-15,4 2 0 16,18-2 2-16,3 5 2 15,11-2 1-15,17 6 3 16,-3-7-5-16,7 1-1 0,0-4 2 16,-18-6 1-16,11-6-12 15,-18-13-4-15,-7-5-102 16</inkml:trace>
  <inkml:trace contextRef="#ctx0" brushRef="#br0" timeOffset="8046.487">1362 11527 228 0,'3'16'88'0,"15"-7"-69"0,3 4 0 0,-7-7-7 16,4 3-6-16,14 1 1 16,20-1-2-16,12-2 2 15,17-4-4-15,4-3-2 0,35-10 0 16,10-5-1-16,33-1 2 16,9-3-1-16,40 7 2 15,3 2 0-15,25 7 1 16,7 3 2-16,28 0 1 15,15 3-3-15,-5-6-1 16,29-10 1-16,11-9 0 0,3-15 0 16,7-7 0-16,14 0-2 15,15-3-2-15,-8 3-8 16,-17 3-5-16,10 10-108 16</inkml:trace>
  <inkml:trace contextRef="#ctx0" brushRef="#br0" timeOffset="11589.304">28903 199 136 0,'46'-4'52'0,"-32"-2"-41"0,0 12 9 0,-10-6 0 16,-1 0 3-16,-6 0 6 16,-8 4-7-16,-10 2-1 15,-11 0-12-15,-14 4-3 0,-3-1 0 16,-11 0 3-16,-21 4 2 16,-18 6 1-16,0 12 0 15,-21 10 0-15,-14 3 2 16,0 18 2-16,-10 1-1 15,-12 31-1-15,15 10 1 16,4-4-6-16,10 7-1 16,14 18 0-16,32-3 0 15,35-15 0-15,39 6 2 16,31-7 1-16,36 1 3 16,50-16-5-16,31-19-3 15,39-28-6-15,31-19 0 0,12-41 0 16,34-28 2-16,-3-18-1 15,7-23 2-15,-17-28-2 16,-19-3-1-16,-41-15-2 16,-54-14 1-16,-55 10-1 15,-65-6 0-15,-45 3 2 16,-75 22 0-16,-52 22 2 16,-46 35 1-16,-46 31-4 15,-14 37 1-15,21 16-13 16,39 10-7-16,28 8-135 15</inkml:trace>
  <inkml:trace contextRef="#ctx0" brushRef="#br0" timeOffset="12284.871">28487 1901 356 0,'10'10'134'0,"5"5"-104"0,6 7 14 0,-11-6 0 15,8 0-16-15,3 9-1 16,4-3-12-16,-1 3-4 15,1 3-6-15,3 6-4 0,1 7 0 0,-5 0-8 16,-3 3 0-16,-3-3-43 16,-4-1-19-16,-3-11-47 15,3 2-19-15,0-19 14 16</inkml:trace>
  <inkml:trace contextRef="#ctx0" brushRef="#br0" timeOffset="12489.348">29228 1823 396 0,'3'-10'148'0,"-3"20"-115"0,-7 18 6 15,0-9-3-15,-7 12-15 0,-11 13-2 16,-17 16-9-16,-18 27-4 16,-11 11-3-16,1 8-5 0,-4 13-1 15,7 10-3-15,0-10-1 16,10-6-45-16,8 0-20 15,7-16-60 1,10-15-71-16,11-26 67 16</inkml:trace>
  <inkml:trace contextRef="#ctx0" brushRef="#br0" timeOffset="14700.478">17801 1534 192 0,'7'0'74'0,"4"-6"-58"0,6 3 9 16,-6 3 2-16,3-6-7 16,0 6 0-16,0 6 0 0,0 3 2 15,1 10-12-15,-8 6 3 0,-4 19 3 16,-3 13 1-16,-3 15-1 15,-4 0-2-15,-4 6-1 16,-3 13-1-16,0 9 0 16,0 7 0-16,3 0 2 15,4 12-12-15,0 3-5 16,3-6 7-16,1 0 4 16,3 13-3-16,3-7-3 15,1-6-1-15,0 3-1 16,3 7 2-16,3-7 3 15,1-3-2-15,-1-3 0 16,1 6 1-16,3 0 0 16,0-9-2-16,0-7 1 15,0 13-2-15,-3-25-1 0,0-16 3 16,-4 13 0-16,0-19-4 16,-4 38 1-16,1-26 2 15,-1 19 1-15,-3-18-1 16,0 9 1-16,0-16 0 15,0 26 1-15,0-23-5 16,0 13-1-16,0-16 1 16,4 13 2-16,-1-19-2 15,1 37 0-15,-1-21 3 16,1 15 3-16,-4-21-2 16,0 21-2-16,0-21 0 15,-7 21-1-15,3-15 0 16,-3 6 2-16,0-19-1 15,0 28-1-15,4-22 1 0,-1 23 1 16,1-20-1-16,-1 10 2 16,0-19-2-16,1 38 2 15,-1-25-2-15,-3 18-1 16,4-24 3-16,-4 40 0 16,3-28 3-16,1 15 1 15,-1-21-1-15,4 12-1 16,0-19-3-16,7 29 1 15,0-25-2-15,4-4-1 16,-1-15 1-16,1-1 1 16,0-11-1-16,-1-11-1 15,-3-2 1-15,0 3 1 0,0-7-3 16,0 13 0-16,-3-9 1 16,3-4 2-1,0 1-1-15,0-7-1 16,7 10-2-16,-3-26 1 0,-4 1 1 15,7-4 2-15,-3-9-3 16,3 10 0-16,7-1 1 16,-7-3 0-16,-3-3 0 15,6-3 2-15,1 0 1 16,14-9 1-16,-8 6 4 16,29-16 3-16,39-22-2 15,-39 16 2-15,-11 3-6 16,43-3-1-16,-18 6-2 0,28 1-2 15,-14 2 1-15,29 3-1 16,-26 1 0-16,22-4 0 16,-21 4 0-16,3-7 0 15,-17 9 2-15,17-15 1 16,-18 6-1-16,11-6 1 16,-17 3-2-16,-1 4-1 15,-13 2 1-15,-1 6 1 16,-10 1-6-16,0 3 1 15,-7 0 1-15,-4 2 1 16,-4 1-2-16,-2-3 2 16,-1 3-1-16,-4 0 0 15,-2 0 2-15,-1-1 0 0,-4 1 0 16,1 0 0-16,-1 0 0 16,1 0 0-16,-4 0-3 15,0-7 2-15,0 1-1 16,0-7 0-16,0 4 2 15,0-13 2-15,0 3-1 16,0-16-1-16,0 7 1 16,4-23-1-16,-4 11-3 15,4-23 2-15,-4 16 3 16,-4-54 3-16,1 19 0 16,-4-84 0-16,0 37-1 15,0-131 2-15,0 72-5 16,10-138-1-16,12-148-2 15,2 47 0-15,-3 57 2 16,-10 38 2-16,-15 9-1 0,-10 40 2 16,-10-12-4-16,-5 32 0 15,1-4-4-15,4 29 1 16,2 34 0-16,8 28-1 16,0 51 4-16,0 21 0 15,3 38 3-15,-3 13 1 16,0 18-1-16,-3 10-2 15,-1 6-2-15,0 3 1 16,-6 0 1-16,6 0 0 16,0-9 0-16,1 0 0 15,3-3-3-15,-1-4 2 16,1-3 1-16,-3 7 0 16,-8-3 2-16,-10 2 3 15,-11 4-2-15,-3 3 0 0,-15-3-1 16,-24 0-2-16,-18-1 1 15,0 4-1-15,-21-6 2 16,-17-7 1-16,6 1-4 16,-17-10 1-16,-15 0-2 15,19 12 0-15,-8 26 0 16,-3 27 0-16,21 26-3 16,6 28-1-16,19 29-46 15,31-10-18-15,32-3-123 16</inkml:trace>
  <inkml:trace contextRef="#ctx0" brushRef="#br0" timeOffset="18167.411">17935 11508 224 0,'92'-25'85'0,"-43"25"-66"0,22 0 3 0,-22-3-3 0,36-3-4 15,17 3 1-15,39-4-4 16,18 1-2-16,39-3-6 15,6 2-3-15,33 1 2 0,17-3 0 16,14-1 1-16,35 1-2 16,8-4 1-16,3 4-4 15,17 9 0 1,18 3 5-16,-10 10 2 0,-7 12-2 16,17 9-1-16,14 7-1 15,-10 3-2-15,0 0 3 16,21 3 0-16,7-10-1 15,-7-8 1-15,-18-7-2 16,-3 6-1-16,-18-6-6 16,-39 0-1-16,-13 0-8 15,-33 3-3-15,-38 6-6 16,-22 1 0-16,-24 2-86 16</inkml:trace>
  <inkml:trace contextRef="#ctx0" brushRef="#br0" timeOffset="18782.485">17551 13010 260 0,'95'-59'96'0,"-53"43"-75"0,43-3-5 0,-36 13-9 16,32 6-7-16,25 0 0 16,28 9 0-16,18 7 0 15,35 6 0-15,14 3-3 0,32 0 2 16,24 0 1-16,19-3 0 16,34-9 0-16,43-13 2 15,28-13 5-15,35-15 4 16,32-16 0-16,18-9 3 15,14-1-3-15,6 10 1 16,-9 13-7-16,-12 6-1 0,-10 16-2 16,-24 9-2-1,-36 9-10-15,-25 16-6 16,-17 6-111 0</inkml:trace>
  <inkml:trace contextRef="#ctx0" brushRef="#br0" timeOffset="19380.938">17223 14569 280 0,'70'-41'107'0,"4"35"-83"0,53 2-7 16,-63 1-9-16,45 3-11 15,25 0 2-15,43 3 1 16,17 1 2-16,38 2-1 15,29 0-1-15,18 0 3 0,28-3-4 16,32-6-2-16,17-3 2 16,11-3 2-16,7-4-2 15,14-6 0-15,21-6 3 16,11-9 3-16,17-1 11 16,26-9 5-16,9-6-5 15,22 0-1-15,18 3-9 16,3 3-2-16,-11 0-2 0,-28 10 1 15,-31 5-13-15,-22 8-6 16,-49 8-106 0,-46-9-66-16,-49-6 78 15</inkml:trace>
  <inkml:trace contextRef="#ctx0" brushRef="#br0" timeOffset="21737.21">23929 9150 140 0,'-7'-25'55'0,"7"13"-43"0,-4-7 5 0,4 10 0 15,-3-1-8-15,-4-2-1 16,0 2-4-16,-7 1-1 16,-4-1-1-16,-10 1 1 0,-18 9 0 15,-7 0-4-15,-7 9 1 16,-4 1 2-16,-6-1 3 15,-18 10-2-15,-15-3-2 16,1-1-5-16,-14 1 0 16,-22 0 2-16,4-4 3 15,-18 1 2-15,-17-4 3 16,7 7-1-16,-18-4 2 16,3 1-2-16,-6 0 0 15,-7-4-1-15,6 7 0 0,-17-4-2 16,14 4-2-16,-7-7 1 15,0 10 1-15,11-10-3 16,-12 10 0-16,12 0-1 16,-4-3 0-16,-3 3 2 15,17-4 2-15,-11 1-1 16,4 6-1-16,15-3 3 16,-8 3 2-16,3 0 2 15,19-4 3-15,-1-2-3 16,0 3-2-16,18 0 0 0,14-4-1 15,-24 7-2-15,3 3 1 16,14 0 0-16,14 4 1 16,14 2-2-16,7 4 1 15,0 5-2-15,8 14 2 16,13 5-2-16,15 4 2 16,10 0-4-16,18-7-2 15,10-3 4-15,14-6 1 16,15-3 0-16,14 0-2 15,14 3 1-15,10 7 1 16,7-1 3-16,18 0 2 16,29-3 1-16,13 0 2 15,11 1-3-15,35-4 1 16,1 0-5-16,38 0 0 0,11 3-1 16,38-3 1-16,29-6 0 15,21-13 1-15,28-3-2 16,35-12-2-16,29-13 1 15,17 0 1-15,21-13-1 16,25-12-1-16,14 3 1 16,15-3-1-16,13-6 0 15,4 2 0-15,7-2 0 16,-3-7 0-16,-1-2 0 16,-3-4 2-16,-21-7-1 15,-7-5-1-15,-25 0 1 16,-18-4-1-16,-35 4-3 15,-39-4 2-15,-10-6 1 16,-46-12 2-16,-18-4-1 0,-60 1 2 16,-49 2-2-16,-46 10-1 15,-53-6 1-15,-42-3 1 16,-53-7-6-16,-67 7 1 16,-60 6-6-16,-64 6 1 15,-70 0-5-15,-64 0 1 16,-53 10-5-16,-45-4 0 15,-22 4-8-15,-10 2-2 16,-4 7-71 0</inkml:trace>
  <inkml:trace contextRef="#ctx0" brushRef="#br0" timeOffset="25340.088">17674 9875 200 0,'-3'-10'77'0,"3"-5"-60"0,-7 15 8 0,7 0 0 15,-4-10 0-15,1 1 4 16,-1 9 2-16,-3-6 1 15,0-4-17-15,-4 10-2 0,-3 10-2 16,-3-1-4-16,-5 10 1 16,1 6-1-16,0 3 1 15,3 3-4-15,4-2-3 16,7-4 2-16,7-3 0 16,7-7 5-16,11-2 5 15,3-7-3-15,0-6 2 16,4 0-1-16,0-9 1 0,-1-4-2 15,-2-6-1-15,-1-3-3 16,-4-6-1-16,1 3-3 16,-7-3-2-16,-4 3 1 15,-4 6 1-15,-3-6 1 16,-3-3 1-16,-8 9 0 16,-3 3 0-16,-7 7-2 15,-4 3-2-15,-3 9 1 16,-4 9-1-16,0 4-3 15,4 3 2-15,7 9 1 16,3 10 0-16,11-1 0 16,11-5 2-16,13 5 3 15,5-12 4-15,2-6 0 16,1-10 2-16,3-5-4 16,-3-11 1-16,0-5-5 0,-1-13-2 15,1 0 0-15,-4 0 1 16,-7-4 1-16,-3-2 1 15,-8 6-5-15,-6 0 1 16,-4 0 0-16,-4 3 2 16,-6 6-3-16,-8 0 0 15,-3 16 1-15,-4 13 0 16,-3 3-3-16,3-1 0 16,7 14 2-16,8 8 0 15,9 4-2-15,8-3 2 16,11-1 1-16,7-5 2 0,3-7-1 15,4-7-1-15,3-8 3 16,0-7 2-16,-3-6-2 16,-1-13 0-16,1-3 1 15,-4-6 2-15,-3 0-5 16,-8-3-1-16,-6 6 2 16,-8 0 3-16,-3 0-2 15,-7-6-2-15,-7 3 0 16,-4 9-1-16,-3 7-5 15,-7 9-1-15,0 6 3 16,-1 3 1-16,5 10 2 16,2 9 0-16,8 4-3 15,11-1 2-15,6-3-1 0,11 4 0 16,7-10 0-16,11-4 0 16,3-8 4-16,4-10 3 15,0-10 0-15,-1-8 0 16,1-4-3-16,0-10-2 15,-4 4 1-15,-7 0 1 16,-7 3 1-16,-6 0 1 16,-12 6 0-16,-3 0 0 15,-7 10-5-15,-7-10-1 16,-8 19 1-16,-2-6 0 16,-8 12-2-16,0 0 2 15,0 7 1-15,4 12 0 16,3 6-3-16,15 7 0 15,10 3 2-15,7-4 2 16,10-2-2-16,11-7-2 0,11-12 6 16,0-7 5-16,0-3-2 15,-4-12-1-15,0-13 0 16,-3 0-1-16,-4-9 0 16,-7 0 0-16,-3-3-2 15,-4 9-2-15,-7-3 3 16,-7-1 0-16,-4 1-1 15,-7 3 1-15,-3 7-4 16,-4 5 0-16,1 7-1 16,-4 6 0-16,-1 7 0 15,5 9-2-15,2 12 0 16,8 7 3-16,7-1-2 16,14 4 1-16,7-7 0 15,8-5 0-15,2-11 4 0,5-5 1 16,-1-13 1-16,0-3 2 15,0-13-3-15,-3-9-2 16,0-6 2-16,-4-1 0 16,-7 1-1-16,-7 3 1 15,-7 0 0-15,-7-1 1 16,-4 1-5-16,-6 6 1 16,-4 7 0-16,-4 5 0 15,-7 10-3-15,-3 10 0 16,0 5 2-16,3 13 0 15,4 16-2-15,10 3 2 16,4 7-1-16,14-10 0 0,14-10 0 16,4-6-2-16,3-6 5 15,7-9 3 1,0-10 1-16,0-9 0 0,-3-7-3 16,0-12 1-16,-1-3-2 15,-2-7-1-15,-8 1 1 16,-7 2 1-16,-4 1-1 15,-6 0 2-15,-4 2-2 16,-7 8 2-16,-4 8-7 16,-7 7 1-16,-6 6 1 15,-5 15 3-15,1 7-2 16,7 10 0-16,0 15-1 0,10 0 0 16,14 0 0-16,11-6 0 15,8-13 0-15,9 0-2 16,4-12 3-16,4-10 2 15,0-6 0-15,-4-9 2 16,0-10 0-16,1-6 3 16,-5-10-3-16,-3 1-2 15,-6-1 0-15,-8 7 1 16,-7 0-1-16,-7 9-1 16,-8-3 1-16,1 3 1 15,-3 7-3-15,-4 2 0 16,-4 10 1-16,-3 3 0 15,-1 10-3-15,5 9 2 16,3 6-1-16,6 3-2 0,8 4 0 16,11-1 0-16,7-9 3 15,6-3 0-15,4-9 3 16,4-13 1-16,3-3-1 16,4-16-2-16,3-9 1 15,1-7 1-15,-5 1-1 16,-6-1 2-16,-11 10 0 15,-7 0 3-15,-10 3-3 16,-11-3-2-16,-4 6 0 16,-3 4-1-16,-4 2-3 15,-3 7 2-15,0 9-1 16,-4 6 0-16,-3 4 0 16,3 12-2-16,4 6 0 0,10 7 3 15,11 3-2-15,10 9 1 16,8-9 2-16,7-7 0 15,6-9-3-15,5-6 0 16,-1-10 4-16,0-5 1 16,4-11 2-16,-1-8 0 15,1-10-2-15,-7-4 1 16,-7-2-2-16,-8 0-1 16,-10 2 3-16,-7 1 2 15,-7 6-2-15,-7 0-2 16,-4 7 0-16,0-1-1 15,1 13-3-15,-4 3 0 0,-1 3 2 16,5 13 0-16,2 6-2 16,5 9 2-16,6 7-1 15,11 5-2-15,7-5 0 16,4-3 0 0,6-7 3-16,5-6 0 0,-1-7 1 15,7-8 2-15,0-10 1 16,8-13 1-16,-1-12 0 15,-3-10 2-15,-8-3-3 16,-10 4-2-16,-7 2 2 16,-14 4 0-16,-10 6-1 15,-8 3 1-15,-3 3-4 0,0 10-2 16,-1 9-1-16,1 6 0 16,0 6 3-16,3 10 2 15,4 10-2-15,7 2-2 16,7 13-1-16,7-6 3 15,7-3-2-15,7-10 1 16,4-3 2-16,-1-9 0 16,5-7 0-16,2-9 2 15,4-9 1-15,1-13 3 16,-5-16-3-16,-6 3 0 16,-11-2 1-16,-7-1 0 15,-11 4-2-15,-6 2 1 16,-4 4-4-16,-1 0 0 15,-2 9 1-15,-1 7 2 16,-3 5-3-16,0 7-2 0,-4 16-1 16,7 6 0-16,4 9 0 15,10 10 3-15,11 3-2 16,11-3 1-16,7-7 0 16,3-12 0-16,4-3 4 15,3-10 1-15,0-12-1 16,4-12-2-16,-1-14 1 15,-2-5 1-15,-5-4 1 16,-9 4 1-16,-12 2 0 16,-10 1 0-16,-11 3-2 15,-3 0-2-15,-4 3 1 16,1 6-1-16,-8 9-3 0,0 10 2 16,-7 13 1-16,4 6 0 15,0 6-3-15,10 9 0 16,11 7-1-16,11 0 0 15,10 3 0-15,10-10 3 16,8-9-2-16,3-9 1 16,4-10 2-16,0-6 2 15,-1-16-1-15,5-12 2 16,-5-6 0-16,-6-4 3 16,-7 7-3-16,-11 3 0 15,-11 2 1-15,-6 5 0 16,-4 2-5-16,-4 16-1 15,-3 6-2-15,0 6 3 0,-4 1 0 16,7 8 3-16,1-2-6 16,6 0 1-16,4-1 1 15,4 1 1-15,3-3-19 16,3-1-9-16,4-2-27 16,4-4-12-16,3-6-63 15,7 0-29-15,7-6 23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1:10:25.49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14415 3111 228 0,'3'-9'85'0,"1"3"-66"0,-4 3 19 0,0 3 5 0,3-7-4 16,-3 7 1-16,0 0-5 16,0 0-1-16,0 0-19 15,0 0 4-15,0-3 4 0,0-3-3 16,0 3 0-16,0-3 0 16,0 2 0-16,-3-5-3 15,-1 9 2-15,1-6-1 16,-1 3-2-16,0-1-4 15,-3 1 0-15,0 0-3 16,-3 3 0-16,-4 0-5 16,-4 0-1-16,0 3-1 15,-3 0-2-15,-3 4 3 16,-1 2 0-16,-3 7 1 16,-1 6 2-16,5 6-5 0,3 13-1 15,3 0 0 1,7-7 0-16,8 4 0 15,3-7 0-15,10-6-3 0,4-3 2 16,8-3 3-16,6-7 1 16,0-2-1-16,4-10-2 15,0 0 1-15,-1-6 1 16,1-4-1-16,0-9-1 16,0-9 1-16,-8-6-1 15,-3-1 4-15,-3 1 2 16,-7 9 0-16,-8-1-1 15,-3 4 1-15,-3 7 3 16,-1 5-2-16,-3 1-2 0,0 6 0 16,0 6-1-16,0 6-5 15,0 1 1-15,0 2 0 16,3 10 0 0,1 0 2-16,3 10 1 15,0-4-1-15,0 6-2 0,3 1 1 16,1-1 1-16,3 1-1 15,0-1-1-15,0-2 1 16,0 5 1-16,0 7-3 16,4-3 0-16,-1-3 1 15,1-1 0-15,-4-9 0 16,0-6 0-16,0-3 0 16,-3-6 2-16,-1-4-1 0,1 0-1 15,-1-2 3-15,-3-4 0 16,0-3-1-16,-3 0-2 15,-1-3 1-15,1-4-1 16,-1 4-27-16,0-3-11 16,4-3-47-16,0-1-19 15,4 7-108 1</inkml:trace>
  <inkml:trace contextRef="#ctx0" brushRef="#br0" timeOffset="6213.689">7063 5400 220 0,'-4'-3'85'0,"4"-3"-66"0,-3 0 12 0,3 3 1 16,0-4-2-16,0 1 2 16,0 0 0-16,0-1 2 15,0 4-18-15,0-3 6 0,0 3 5 16,-4 0 0-16,1 3 4 15,-1 0-6-15,-3 0-3 16,3 0-4-16,1 0 1 0,-8 0-1 16,4 3 0-16,0 0 0 15,0 3 0-15,-3 7-3 16,-5-1 1-16,1 4-3 16,-3 9 0-16,-4 13-5 15,3 15-3-15,-7 10-2 16,4 0 0-16,3-1-2 15,1 4 2-15,6 3 0 16,4 6 1-16,4-6-5 16,6-9 1-16,8-13 0 15,10-9 0-15,7-13 2 0,14-16 1 16,-6-12-1-16,6-13 1 16,0-9 0-16,-10-6 3 15,3-7 1-15,-6-6 1 16,2-9-2-1,-13-19 1-15,0-10-4 0,-8 4 0 16,-6 0-1-16,-11 5 1 16,-11 8 0-16,-7 5 1 15,-17 22-2-15,-4 13-2 16,-3 16 1-16,6 12-1 16,8 3-3-16,10 7 0 15,15-1-9-15,6-2-3 16,11-4-32-16,8-3-14 15,6-3-50-15,0 0-22 16,-4 10-57-16</inkml:trace>
  <inkml:trace contextRef="#ctx0" brushRef="#br0" timeOffset="11469.257">14792 2610 236 0,'-7'0'90'0,"7"0"-70"0,-4-6 15 16,4 6 0-16,0-4 2 16,0 4 2-16,0 0-2 0,-3 0 0 15,-1 0-20-15,4 0 10 0,-3 0 5 16,-1 0 1-16,4 0 1 16,-3 4-4-1,3-4 1-15,0 0-8 0,0 0-2 16,3 0-3-16,4 0-2 15,0-4-4-15,4 4 0 16,0 0-5-16,-1 0-2 16,4 0 0-16,0 0 1 15,0 0-1-15,4 0 0 16,3 0-3-16,4 0-2 16,3 0 3-16,4 0 0 15,-7 0-1-15,-1 0 1 16,-2 0-2-16,-5 0 2 15,1 0 0-15,-4 4 1 0,-4 2-5 16,-2-3 1-16,-1 0 2 16,-4 3 1-16,1 1-1 15,-4-1 1-15,-4 3-2 16,1-6 2 0,-1 7-4-16,1-1 0 0,-5 4 1 15,1-1 2-15,0 7-1 16,0 6 2-16,-3 0-2 15,-1 3 2-15,-3 4-2 16,0-7-1-16,0 9 1 16,3-5-1-16,1-4 0 15,-1 0 2-15,4-3-3 0,0-7 0 16,-4 1 1-16,8-6 0 16,-1-7 0-16,1 3 2 15,-1-3-1-15,1 0-1 16,-1-3-21-16,-3 0-9 15,0-3-51-15,4 0-20 16</inkml:trace>
  <inkml:trace contextRef="#ctx0" brushRef="#br0" timeOffset="19833.717">14319 2792 184 0,'0'3'71'0,"0"-3"-55"0,4 6 13 15,-4-6 4-15,0 0-10 16,0 0-4-16,0 0 1 16,3-9-1-16,1 2-10 0,-1 1 6 0,-3 6 2 15,0 0-1-15,0 0 3 16,0 0 3 0,0 3 3-16,0 0-4 0,0 0-1 15,0 1-5-15,-3-1 1 16,3 3 0-16,0-6-1 15,0 0-3-15,0 0 0 16,-4 0-3-16,1 0 2 16,3 0 0-16,-4 0 3 15,1 0-1-15,-1 0 0 16,1 0-5-16,-1 0-3 16,1 0 2-16,-1 0 2 15,1 0 0-15,-1 0 0 16,4 0-3-16,-3 0 1 15,-1 0 0-15,0-6 1 0,1 6 0 16,-1 0 2-16,1 0-3 16,-1 0-2-16,-3 0-2 15,4 6 0-15,-4-6 0 16,0 0 1-16,3 0 0 16,1-6 2-16,-4 3-3 15,-1-1-2-15,1 1 2 16,0 0 0-16,-3 3-1 15,-1 0-2-15,1 0 1 16,-4 3 1-16,-1 0-1 16,5 1 2-16,-1-4-2 15,1 0 2-15,-1 0-2 16,0 0-1-16,1-4 1 16,-1 1 1-16,1 0-3 0,-1-3 0 15,1 0 1-15,-1 3 2 16,0-7-1-16,1 10-1 15,-1-6 1-15,1 6 1 16,-1 0-1-16,0 0-1 16,1 6 1-16,3-6-1 15,0 3 0-15,0-3 0 16,0 0 0-16,0 0 0 16,0 0 0-16,0 0 0 15,3 0 0-15,-3 0 2 16,0 0-1-16,0 7 2 15,0-7-4-15,0 3 0 16,0 3 1-16,0-6 0 0,0 0-3 16,-1 0 2-16,1 0 1 15,0 0 2-15,0 0-1 16,-3 3 2-16,-1-3-4 16,1 3 0-16,-5 0 1 15,1 0 2-15,0 1-3 16,-3-4 0-16,-5 3 1 15,5-3 2-15,-1 0-1 16,1 0-1-16,-1 0 1 16,0 0 1-16,1 0-3 15,-1-3-2-15,-3-1 2 16,0 4 2-16,-1 0 0 16,5 4-1-16,-1-1-2 15,1 3 1-15,-1-6 1 0,0 3 2 16,1 3-3-16,-1-6 0 15,4 0 1-15,0 0 2 16,0-6-3-16,0 3 0 16,-4 3 1-16,0-6 2 15,1 6-3-15,-5 6 0 16,-2-6 1-16,-1 9 2 16,-3-5-1-16,0 2 2 15,3 0-2-15,0 0-1 16,1-2-2-16,2 5 1 15,1-9 1-15,4 0 2 16,-1 0-1-16,4 0-1 16,0 0-2-16,3 0 1 15,1 0 1-15,-5 0 0 0,1 0 0 16,0 0 0-16,-3 0 0 16,-1 9 2-16,0-9-1 15,1 7-1-15,-5-4-2 16,5-3 1-16,-1 6 1 15,1-3 0-15,-1-3 0 16,0 0 0-16,1 0 0 16,-1 0 2-16,-3 0-1 15,0 0-1-15,0 0 1 16,-4 6-1-16,4-2 0 16,-1 2 0-16,5-6 0 15,-1 0 0-15,1 0 0 0,2 0 2 16,1 0-3-16,0 0 0 15,0 0 1-15,-4 0 2 16,4 0-1 0,-3 3-1-16,-1 3-2 0,0-6 1 15,-3 3 3-15,0 1 1 16,0-1-4-16,0 0 1 16,0 0-2-16,-1-3 0 15,1 0 2-15,0 0 0 16,0 0 0-16,0 0 2 15,0 0-3-15,-1 0 0 16,1 0 1-16,0 0 0 16,3-3 0-16,1 3 2 0,-1 0-1 15,1-3-1-15,-5 3 1 16,1 0-1-16,-3 0-3 16,-1 0 2-16,-3 0 1 15,-1 0 2-15,-2 0-1 16,-1-3-1-16,0-1 1 15,0 1-1-15,4-3-3 16,0 3 2-16,0-3 1 16,3 2 0-16,4-2 0 15,3 3 0-15,1-3 0 16,2 6 0-16,1 0 0 16,0-3 0-16,4-4-3 15,-1 7 2-15,1-9 1 0,-5 9 0 16,1 0 0-16,0-9 2 15,0 9 1-15,-4 0 1 16,1 9-5-16,-1-9 1 16,-3 0 0-16,3 0 0 15,1 0 0-15,-1 0 0 16,-3 0-3-16,3 0 0 16,-3-9 2-16,0 9 2 15,0-10 0-15,-4 10 2 16,4-3-2-16,3 3-1 15,1 0-2-15,-1 3 1 16,0-3 1-16,4 6 0 16,0-2-3-16,4 5 2 15,-1-9 1-15,0 9 0 0,1-9 0 16,-1 0 2 0,1 0-3-16,-1-9 0 0,0 9 1 15,1 0 2-15,-1 0-3 16,1 0 0-16,-4 0-1 15,-1 0 0-15,1 9 2 16,0-2 0-16,0-4 0 16,4 3 2-16,-1-3-1 15,0 3 2-15,1-6-2 16,-1 0-1-16,1 0 1 16,-4-6-1-16,-1 3 0 15,1 3 0-15,0 0 0 0,0 0 0 16,0 0-3-16,0 0 2 15,0 0 1-15,0-6 0 16,3 6 0 0,0-3 0-16,1-4 0 0,-1-2 0 15,1 9 0-15,3-9 0 16,0-1 0-16,0 7 0 16,0 0 0-16,-1-3 0 15,1 2 0-15,0 4 2 16,0-6-1-16,0 6-1 15,0 0 1-15,0 0-1 16,0 0-3-16,4 0 0 16,-1 0 2-16,0 0 2 15,-3 0 0-15,0 0-1 0,0 0 1 16,0 6-1-16,0-6 0 16,-3 10 0-16,-1-4-3 15,0 4 2-15,1-1-1 16,3 0 0-16,0 1 2 15,3-4 0 1,1 3-3-16,-1-5 2 0,1 2 1 16,-1-6 2-16,1 3-1 15,-1-3 2-15,1 0-2 16,-1 0-1-16,0 6 1 16,1-6 1-16,-4 7-19 15,0-4-6-15,0 0-34 16,3 0-14-16,4-3-40 15,4-9-17-15,-8-7-42 16</inkml:trace>
  <inkml:trace contextRef="#ctx0" brushRef="#br0" timeOffset="27442.296">10587 5670 232 0,'0'0'88'0,"0"0"-69"0,0-9 11 16,0 9 1-16,3-7-6 16,-3 1 0-16,4 0 0 15,-4 6 1-15,0 0-14 16,0 0 11-16,0 0 4 0,-4 3 1 0,1 0 1 16,-1 0-3-16,1 0 1 15,-1 0-2-15,1 1 2 16,-1-4-6-16,1 0-1 15,-1 0-2 1,1-4 0-16,-4 1-3 0,0 3-1 16,-1 0-4-16,-2 0-1 15,-1 0-3-15,1 3 1 16,-1 1-2-16,1-4 2 16,-1 0-4-16,0 0 0 15,1-4 1-15,-4 1 0 16,0-3 0-16,-1 0 0 15,1-4 0-15,-3 4 2 16,-1 0-3-16,-7 3 0 16,1 3-1-16,-5 3 1 15,5 0-2-15,-1 3-1 16,4 1 1-16,3-4 1 0,1-3-1 16,3 0-1-16,-1-3-2 15,5-1 1-15,-1-2 1 16,1 0 2-16,-1 3-1 15,1 0 2-15,-5-1-2 16,1 4-1-16,0 0 1 16,0 0-1-16,3 0 0 15,1 0 0-15,-1-3 0 16,1 0 0-16,-4-3 0 16,0 0 0-16,-1-1 0 15,1 1 0-15,-7 0 2 16,3 3 1-16,-3-4-4 15,0 7 1-15,0 0 0 0,3-3 0 16,1-3 0-16,-1 6 2 16,0-3-1-16,1-3-1 15,-1 6 3-15,1 0 0 16,-1 0-4-16,4 0 1 16,0 0 0-16,0 6 0 15,-1-3 0-15,5-3 0 16,-1 0 0-16,1 0 0 15,-1 0 0-15,1-3 0 16,-5-3 0-16,1 6 0 16,0-4 0-16,-3 4 2 15,-1 0-1-15,-3 4 2 16,-4-4-4-16,0 6 0 16,4-3 1-16,0-3 2 0,0 6-3 15,3-6 0-15,1 0 1 16,-1 0 0-16,0 3 0 15,1-3 0-15,-1 7 0 16,0-4 0-16,1 6-3 16,-1-3 2-16,0 1 1 15,1-4 2-15,3 0-1 16,0 0-1-16,-1-3 1 16,5 0-1-16,-1-3 0 15,1 0 0-15,-1 0 0 16,1 3 0-16,-1 0 0 0,0 0 2 15,-3 0-3 1,0 0-2-16,0 3 2 16,-4 0 2-16,1 0 0 0,-1-3 2 15,1 0-2-15,-1 0-1 16,0 0 1-16,1 0 1 16,-1 0-3-16,0-3 0 15,1 0 1-15,-4 3 0 16,-1 0 0-16,1 0 0 15,0 3 0-15,0 0 0 16,3 0 0-16,1 0 2 16,2 1-1-16,1-1-1 15,0 0-2-15,-3 0 1 16,2-3 1-16,1 0 0 16,-3 0-3-16,-1 0 2 0,0 0 3 15,1 0 1-15,-1 3-1 16,1 0-2-1,-5 0 1-15,1 4 1 16,0-1-1-16,0 0-1 0,3-3-4 16,1 0-2-16,-1 1 3 15,4-4 3-15,-4 0 1 16,1 0-1-16,2 0 1 16,-2 0-1-16,3 0 0 15,-7 0 0-15,3 0 0 16,4 0 0-16,0 6 0 15,0-3 2-15,-1-3-1 0,1 6-1 16,4-3 1 0,-1-3 1-16,1 7-1 0,3-7 2 15,-1 0-7-15,1 0 1 16,0 0 1-16,-3 3 1 16,-1-3 1-16,1 6 0 15,-1-3-3-15,0 7 2 16,1-4 1-16,-1 0 0 15,4 0 0-15,-3 1 0 16,3-4 2-16,-4 0 1 16,4 0-4-16,-4-3 1 15,1 0 0-15,-1 0 2 16,1 0-1-16,-1 0 2 16,0 0-4-16,1 0-2 15,-1 0 2-15,8 0 0 0,-8 0 1 16,4 0 2-16,0 0-3 15,0 0 0-15,0 0-1 16,3 0 0-16,1 0 4 16,-1 0 1-16,1 0-4 15,-1 0-1-15,1 0 3 16,-1 0 1-16,1 0-5 16,-1 0-2-16,4 0-40 15,0 0-18-15,4-9-75 16,3-7-34-16,-4-3-16 15</inkml:trace>
  <inkml:trace contextRef="#ctx0" brushRef="#br0" timeOffset="30253.191">10492 2933 168 0,'-4'-10'66'0,"4"10"-52"0,-3 0 12 16,3 0 4-16,0 0-12 15,0 3-2-15,-4 4-3 16,4 5 1-16,0 10-7 15,4 13-2-15,-1 27 1 0,4 17-1 16,4 18 0-16,-1 38 1 16,4 9 1-16,-3 16-3 15,-4-28-3-15,0-29 0 16,-3 51-1-16,-4-38 2 0,-4 28 1 16,4-28-1-16,-3 16-2 15,-1-32 1-15,1-3-1 16,-1-18 0-16,0-23 2 15,1-12-1-15,-1-35-1 16,4 1 3-16,-3-29 0 16,3 3 3-16,-4-46 1 15,1 11-1-15,-1-43 1 16,1 19-6-16,-4-66-1 16,-4-60 0-16,1-2 0 15,3 18 0-15,3-10 2 16,0 20-1-16,4 30 2 15,4 29 4-15,3 25 6 16,-3 22-5-16,3 38 9 16,0 25 2-16,-4 25-8 15,-3 34-4-15,0 19-4 16,-3 53 0-16,-1 32 0 16,4 9 1-16,0-40 0 15,0 112 0-15,0-62-5 16,7 87 1-16,-3-72 2 15,6 23 1-15,-3-58-1 16,4-2 1-16,-4-41-4 16,0-32 0-16,0-9 5 15,-3-40 5-15,-1-10-3 16,-3-38-1-16,0 0-2 0,-3-71-3 16,-1 18 1-16,-6-101 1 15,-1 42-1-15,-7-120-1 16,-3-81-2-16,7 34 1 15,7 22 1-15,3 63 2 16,4 47-1-16,0 44-1 16,4 31 1-16,3 51 5 15,0 46 6 1,0 32-4-16,0 31-2 16,-3 47-3-16,-1 25 0 15,1 44-2-15,-1-21 2 16,-3-48 0-16,0 94 1 15,0-53-2-15,0 28 1 16,0-47-4-16,4-12 0 0,-4-29 1 16,3-18 2-16,1-20 1 15,-4-37 3-15,0-3-3 16,0-44-2-16,0 4 0 16,-4-70-1-16,1 16 0 15,-1-123 0-15,1-74 0 16,10-20 2-16,3 23-6 15,1 24 1-15,0 41 1 16,-1 63 3-16,-3 35-2 16,-3 59 0-1,-4 57 3-15,0 34-3 16,-4 50 0-16,1 31-1 0,-1 26 0 16,1-41 4-16,-4 113 3 15,3-63-4-15,-3 84-1 16,0-65 0-16,3 25 2 15,4-53-1-15,4-13-1 16,-4-41 1-16,7-40-1 16,-3-13 0-16,3-60 2 15,-4 4-1-15,1-76 2 16,-1 23-2-16,1-101 2 16,-4 40-2-16,3-112-1 15,8-69-2-15,3 63 1 16,-3 62-1-16,-1 53 0 15,-10 67 2 1,-3 68 0-16,-4 41 0 16,-4 48 0-16,4-1 2 0,0-19-3 15,-4 79 0-15,4-32 1 16,-3 64 0-16,3-48 0 16,-1 22 2-16,1-38 1 15,7 1 1-15,0-32-7 16,4-35-2-16,-1-12 6 15,1-50 4-15,0 0-2 16,3-72-2-16,0 15 0 16,0-90-1-16,-4 37 0 15,1-79 2-15,-4-11-3 16,0 49 0-16,-4 47 3 16,1 45 1-16,-4 46-4 0,0 44-1 15,0-6 1 1,-1 79 2-16,1-17 0 15,0 57 2-15,4-31-4 16,3 15 0-16,0-24-23 0,3-4-12 16,1-22-52-16,6-12-21 15,1-10-40 1</inkml:trace>
  <inkml:trace contextRef="#ctx0" brushRef="#br0" timeOffset="33715.668">2692 10235 212 0,'-21'-19'79'0,"13"13"-61"0,-2-3 12 15,6 6 2-15,1-4 0 16,3-2 4-16,0 9-7 16,0 0-1-16,7 0-15 15,3 6 8-15,5 7 5 0,9 2 1 16,5 11 4-16,6 11-6 16,0 10-3-16,0 10-6 15,8-7-2-15,3 3-4 16,3-12 1-16,4-3 0 15,-11-7 1-15,1-6-2 0,-5-6 1 16,-13-7-6-16,-4 1-3 16,-3-4 3-16,-4-2 1 15,0-1 0-15,-3 0-1 16,-1-6-1-16,-6 6 0 16,-4-3-2-16,-4-3 1 15,-3 0-7-15,0 0 1 16,0 0-52-16,0 0-21 15,0 0-36-15,3 0-15 16,1-9-23 0</inkml:trace>
  <inkml:trace contextRef="#ctx0" brushRef="#br0" timeOffset="34165.534">3358 10047 232 0,'0'-63'88'0,"4"38"-69"0,0-3 24 16,-4 19 7-16,0-7-11 15,0 4-2-15,0-4-4 16,0 10-1-16,0-7-17 16,-4 10 4-16,0 3 4 0,1 3-1 15,-1 0-1-15,1 7 0 16,-1 8-1-16,1 20 0 15,3 12 2-15,0 10-6 0,0 15 1 16,-4 32-8-16,4 18-1 16,-3 13 5-16,3 9 1 15,0-12-3 1,3-13-1-16,-3-2-2 0,4-33 2 16,-1-14-5-16,1 2-1 15,-1-16-2-15,1-2-2 16,-1-10 3-16,1-6 2 15,0-7-2-15,-1-3-2 16,1-5 0-16,-1-11 1 16,-3-2 1-16,0-1 1 15,0-2-2-15,0-7-2 16,0 6-26-16,0-9-10 0,0 0-33 16,0-3-13-16,0-3-70 15,4-7-27-15</inkml:trace>
  <inkml:trace contextRef="#ctx0" brushRef="#br0" timeOffset="46013.28">1418 11809 228 0,'7'-37'85'0,"-3"18"-66"0,-4-3 19 15,3 9 3-15,1 4 1 16,-4 3 22-1,-4 12-16-15,1 10-25 0,-1 12 7 0,-10 16 0 16,-4 9 0-16,-6 10 0 16,-4-4-9-16,-8 4 0 15,-6 12-8 1,-11 19 0-16,7-3-8 16,11-22-1-16,3-15-2 15,-7 15 1-15,4 15-4 0,10-27 0 16,8-17-1-16,6 1 0 15,1-9-9-15,6-17-3 16,4-5-24-16,0-10-8 16,4-10-11-16,-1 1-3 15,-3-7-22-15,0-6-8 16,4-9-40 0</inkml:trace>
  <inkml:trace contextRef="#ctx0" brushRef="#br0" timeOffset="46269.365">857 11769 304 0,'-14'-19'115'0,"14"19"-89"0,-3-7 23 15,3 7 6-15,3 0-7 16,4 7-1-16,7 2-9 16,11 10-3-16,0 12-20 15,6 19 2-15,22 13 3 0,21 6-9 16,15 19-3-16,-12 15-5 15,8-2-3-15,14-7 3 16,-4-10 0-16,-10-11-1 16,-8-1-2-16,-17-13-28 0,-3-12-14 15,-15-9-64-15,-7-13-27 16,-3-6-37 0</inkml:trace>
  <inkml:trace contextRef="#ctx0" brushRef="#br0" timeOffset="58563.024">589 13553 200 0,'-10'-7'77'0,"10"4"-60"0,0-3 17 0,0 6 6 16,0 0-8-16,0 0 1 16,3 0-5-16,4 9-3 15,4-2-13-15,3 2 3 0,11 0 5 16,6 1 0-16,8-4 3 16,10-3-4-16,1 0 0 15,6 1-4-15,18-1-1 0,15 0-2 16,2 3 2-1,1 0-5-15,17 1-1 16,15-1 0-16,-1-6 2 16,18-3-3-16,18-7-2 0,0-5-2 15,17-10 0-15,1-4-2 16,17-2 2-16,3-7-2 16,-3 7 2-16,14 6 0 15,-21 16 3-15,18 15-3 16,-11 6 0-16,-10 13-1 15,3 1 1-15,-22 2-2 16,-2 0 2-16,-1-3 2 16,-10-3 4-16,-18-3-6 0,-7-10-4 15,-7-3 2-15,-11-2 1 16,-10-4-5-16,-18 3 0 16,-18 0-39-16,-10 3-16 15,-10 4-33-15,-8-1-11 16,-3 10-55-1</inkml:trace>
  <inkml:trace contextRef="#ctx0" brushRef="#br0" timeOffset="62826.713">2208 12139 236 0,'-21'6'90'0,"21"-6"-70"0,4-6 6 0,3-4-3 16,0 1-7-16,7-7 3 16,0-6-1-16,4-3-2 0,3 3-8 15,-3 6 1-15,-1 7 4 0,4 9-1 16,4 3 3-16,-4 7 3 16,7 5 3-16,1 1-2 15,13-4-2 1,11 1-1-16,3-7 3 15,11-3-5-15,-7 1 2 0,21-1-7 16,4 3-3-16,10 3-6 16,-3 1-2-16,3 9 1 15,11-4 2-15,7 1-2 16,0 0 0-16,10-7 5 16,15-3 5-16,3-3-1 15,7-6 1-15,15-3 1 16,-5 0 1-16,19-1-5 15,-8 4-4-15,-3 3-1 0,7 7-1 16,-11 2 0-16,-14 4 2 16,4-1-1-16,0 4-1 15,-22 3 1-15,-10-1-1 16,-7-8 0-16,-7-4 2 16,-4-3-1-16,-17 0 2 15,-18 0-20-15,0 7-8 16,-25 6-36-16,-10 12-13 15,-18 6-101 1</inkml:trace>
  <inkml:trace contextRef="#ctx0" brushRef="#br0" timeOffset="64898.722">1817 14565 236 0,'10'-31'88'0,"-6"19"-69"0,-1-10 8 0,1 9-1 15,0-3 1-15,-1-2 4 16,1 8 5-16,-1 1 2 16,-3 9 8-16,-7 19 4 15,-7 9-5-15,-11 9-3 16,-14 23-12-16,-21 31-6 16,4 3-14-16,-11 9-4 15,-4 20-6-15,4-32-1 16,22-13 1-16,-33 25 0 15,25-24 2-15,-10 21 1 0,20-25-4 16,1-9-1 0,10-9-6-16,7-32 0 0,11-3-20 15,7-28-7-15,0 2-33 16,7-11-11-16,0 2-96 16</inkml:trace>
  <inkml:trace contextRef="#ctx0" brushRef="#br0" timeOffset="65197.28">967 14424 296 0,'-11'-34'112'0,"15"31"-87"0,-1-4 22 0,1 4 3 16,3 3-14-16,0 3-3 15,7 13-2-15,11 9 3 16,6 16-19-16,12 25 1 0,17 37 0 16,-4 10-6-16,-7-9-1 15,-10-20-5-15,11 32-3 16,-5-25 0-16,8 10-1 16,-7-23-3-16,18-3 0 15,-22-15-34-15,11-13-12 0,-14-10-60 16,7-12-22-16,-4-3-16 15</inkml:trace>
  <inkml:trace contextRef="#ctx0" brushRef="#br0" timeOffset="66278.818">6262 14308 200 0,'3'-19'74'0,"4"7"-58"0,4-7 9 0,-7 10 2 16,3-4-1-16,0 1 4 15,0-1-3-15,3 10 1 16,-3-3-16-16,0 3 11 0,0 3 4 16,-7 0 3-16,-3 3 2 15,-1 6-2-15,-10 13-1 16,-3 3-3-16,-1 6-1 0,-14 7-10 15,-10 3-4-15,-15 3-6 16,-17-3-2-16,4 9-1 16,3-3-2-16,0 0-2 15,0 12-1-15,3-5 2 16,8-4 2-16,13-9-2 16,5-7 0-16,9-6-1 15,8-3-2-15,7-6 0 16,11-6 3-16,3-1-2 15,0-2 1-15,7-7 2 16,0 6 2-16,3 1-1 16,4-1 2-16,4 0 2 15,3 13 4-15,7 0-4 16,-6 7-1-16,2 2-2 0,5 7-2 16,2 2 1-16,5 1-1 15,-8-3 0-15,4-1 2 16,-4-5-1-16,0-7-1 15,-10-3 1-15,-1-7 1 16,-3-2-1-16,-3-4-1 16,-4-2-2-16,-7-1-1 15,-4 0-31-15,1-3-15 16,-1 0-35-16,1 1-12 16,-1-8-59-1</inkml:trace>
  <inkml:trace contextRef="#ctx0" brushRef="#br0" timeOffset="66820.659">5556 14101 256 0,'-3'0'96'0,"3"0"-75"0,0 10 12 0,3-4 2 15,1 7-6-15,-1 2 3 0,1 10-5 16,-4 16-2-16,-4 12-13 16,-6 1-3-16,-4 8 1 0,0 1-6 15,-11 6-2-15,7 6-1 16,1-3 1-16,6-9-3 16,7-3-2-1,8-16-12-15,10-13-2 0,7-6-49 16,11-16-22-16,-14-12-47 15</inkml:trace>
  <inkml:trace contextRef="#ctx0" brushRef="#br0" timeOffset="67449.991">6791 13807 260 0,'4'-41'99'0,"-4"19"-77"0,0-6 9 0,0 12 1 0,0 7-3 15,-4-1 5-15,-3 7-9 16,0-3-3-16,-11 12-13 15,1 7-1-15,-8 18-1 0,-7 19 3 16,7-6 4-16,4-3-2 16,-3 12 1-16,-5 22-3 15,12-3 1-15,13 4 0 16,18-20 1-16,11-15-2 16,0-22 1-16,-4-4 0 15,21-24 3-15,29-13-1 16,-1-9 2-16,-3-10 1 15,-14-16 2-15,-7-8-8 0,-11-1-3 16,-24 3-2-16,-15 7-1 16,-20 9-2-16,-19 6-2 15,-6 13 1-15,0 9-1 16,-1 9-16-16,8 10-4 16,7 10-25-16,6 6-12 15,12 5-18-15,10 8-6 16,7-7-64-1,14 9-46-15,11-6 85 16</inkml:trace>
  <inkml:trace contextRef="#ctx0" brushRef="#br0" timeOffset="67691.271">7161 13753 356 0,'11'-34'132'0,"-7"24"-103"0,-1 7 14 15,-3 3 12 1,0 29-20-16,0 18-9 15,0 12-4-15,4 10-13 16,-1 16 1-16,1 18 1 0,3 1-6 16,3 2-3-16,4 4-1 15,4 6 1-15,7-6-14 16,-1-16-5-16,1-19-13 16,0-12-4-16,-4-19-20 15,-3-19-7-15,-4-16-50 0,3-18-19 16,-17-16 16-1</inkml:trace>
  <inkml:trace contextRef="#ctx0" brushRef="#br0" timeOffset="68395.007">7101 13979 316 0,'7'53'118'0,"4"-37"-92"0,14 3 11 0,-11-10-3 15,4-9-10-15,10 0 0 16,11-3-2-16,6-13-2 0,8-5-10 16,0-17 2-16,0-9 4 15,-7-6 1-15,-7-4-1 0,-11 1-6 16,-7-4-2-16,-10-3-2 16,-11-9-1-16,-11-6-3 15,-13 6 1 1,-12 12 2-16,-6 10 4 0,-7 16-6 15,-1 24-2-15,8 16-3 16,-1 23-2-16,5 15 3 16,6 9 0-16,7 3-2 15,11 4 2-15,11 3-1 16,10-7-2-16,7-9 3 16,14-6 0-16,21-16-2 15,8-13 2-15,13-8 3 16,-10-14 3-16,7-9-2 0,4-6 0 15,3-6 3-15,0-7 3 16,-7-6-2-16,-7-15 1 16,-7-10-5-16,-11 3-2 15,-10 0 2-15,-11 7 0 16,-17 5-1-16,-8 13 1 16,-13 10-2-16,-8 22-1 15,-3 18 1-15,-4 13-1 16,0 25-3-16,11 19 0 15,7 6 2-15,14-9 0 16,10-7-2-16,15-6 0 16,7-9 4-16,3-13 1 15,4-12 6-15,-4-13 3 16,1-12-6-16,2-13-1 0,8-10 0 16,-7-11 0-16,3 2 0 15,1 3 0-15,-12 10-2 16,-2 15 1-16,-1 13 0 15,-3 13 3-15,-1 6-3 16,1 0-2-16,3-1-14 16,0-2-4-16,1-3-26 15,-5-4-13-15,1-3-28 16,0-6-12-16,3-12-72 16</inkml:trace>
  <inkml:trace contextRef="#ctx0" brushRef="#br0" timeOffset="69027.96">9264 12995 216 0,'-11'-26'82'0,"8"8"-64"0,-8-14 24 0,4 13 8 15,-3 1-6-15,-4 5 1 16,-4-3-1-16,0 7 0 16,-3 9-24-16,-4 13 4 0,1 18 0 15,-5 10-12-15,5 12-5 16,3 0-4-16,6 16-3 16,12 7 1-16,14-1-1 15,6-16 4-15,11-5 2 16,11-14 4-16,18-18 4 15,10-6-6-15,0-16 0 16,-4-16-2-16,-10-2-1 16,-7-4-6-16,-7-10 1 15,-7 7-40-15,-8 3-15 0,-6 3-39 16,-4 4-16 0</inkml:trace>
  <inkml:trace contextRef="#ctx0" brushRef="#br0" timeOffset="69130.647">9694 12988 276 0,'4'-41'104'0,"-1"20"-81"0,4-5 29 16,-3 23 7-16</inkml:trace>
  <inkml:trace contextRef="#ctx0" brushRef="#br0" timeOffset="69250.843">9719 12900 570 0,'4'29'32'0,"3"2"-19"0,3 4-11 15,8 2-3-15,3-2 1 0,4-1 0 16,-1 4-27-16,1-1-9 16,-4-2-37-16,-3-7-14 15,-8-9-44 1</inkml:trace>
  <inkml:trace contextRef="#ctx0" brushRef="#br0" timeOffset="69851.419">9589 12396 280 0,'-36'-135'107'0,"22"119"-83"0,0 4-1 0,10 8-5 15,1 4-16-15,3 7-2 16,3 12-4-16,8 15 3 0,7 10 0 16,6 9-2-16,15 7 2 0,11 6-15 15,10 9-4-15,0 6 1 16,0-2 1-16,-8-13 22 15,-2-10 8-15,-11-15 20 16,-8-4 9-16,-6-15-1 16,-7-9-2-16,-8-13-6 15,-6-13-2 1,-4-12-6-16,-7-9-1 0,-4-7-8 16,-6-3-2-16,-5 0-7 15,1 0-2-15,4 7-2 16,6 5 1-16,4 10-7 15,10 7-1-15,8 2-1 16,7 10 4-16,6 6-4 0,8 10 2 16,10-4-22-16,11 7-8 15,4-4-12-15,3-2-4 16,-4-4 6-16,-6-6 1 16,-8-3 16-16,-3-3 8 15,-7-4 3-15,-4 1 3 16,-7 3 5-16,-7-4 4 15,-7 7 20-15,-3-3 10 16,-4 3 4-16,-7 3 2 16,-4 3-6-16,-3 12-2 15,-4-2-2-15,1 12-2 16,2 3-6-16,8 7-4 0,7-1-3 16,7 1 0-16,8-7-2 15,6-6 0-15,7-6-1 16,11-7 0-16,7-3-11 15,-1-12-3-15,1-3-30 16,-3-4-14-16,-8-9-91 16</inkml:trace>
  <inkml:trace contextRef="#ctx0" brushRef="#br0" timeOffset="70108.693">10530 11928 296 0,'-35'-94'110'0,"28"79"-86"0,0 2 22 0,7 10 13 16,4 25-26-1,3 12-5-15,3 26-4 16,4 3-14-16,7 9 3 0,11 22 3 16,11 3-8-16,9-3-2 15,5-9-4-15,-1-7-2 16,-6-6-15-16,-4-9-5 15,-8-16-32-15,-6-16-12 16,-7-15-28-16,0-13-12 16,-1-12-13-1</inkml:trace>
  <inkml:trace contextRef="#ctx0" brushRef="#br0" timeOffset="70409.434">11063 12449 280 0,'0'-3'107'0,"7"3"-83"0,7 0 19 0,-3-3 3 0,7-4-15 15,6-2-4-15,8-4-9 16,0-5-1-16,-8-7-10 16,-2 3-2-16,-12-3 1 0,-10 3 3 15,-10 3 2-15,-8 6 1 16,-7 13 2-16,-7 19-5 16,8 22-1-16,-1 9 0 15,4 13 0-15,7-4-4 16,10-2-3-16,11-4 0 15,18-6-1-15,17-9 2 16,18-16 1-16,4-13 1 16,-1-12 0-16,8-7-11 15,3-2-5-15,-7-1-41 0,-7 1-17 16,-11 2-101 0,-17 10-48-16,-14 13 111 15</inkml:trace>
  <inkml:trace contextRef="#ctx0" brushRef="#br0" timeOffset="71749.566">6001 16409 180 0,'-4'0'68'0,"4"0"-52"0,-3 0 1 0,3 0-2 0,0 0-10 15,0 0-3-15,0 0-6 16,0 0 0-16,3 0 2 16,1 0-15-16,-4 0-5 0,0 0-53 15</inkml:trace>
  <inkml:trace contextRef="#ctx0" brushRef="#br0" timeOffset="72313.98">6255 15992 200 0,'3'-16'74'0,"-3"16"-58"0,0-3 14 0,0 3 3 16,0 0-4-16,0 3 3 16,0 4-3-16,0-4 2 15,-3 6-17-15,-1 1 5 0,-3-1 2 16,-3 0 0-16,-5 7 2 16,1-3-7-16,-7 5-1 15,-3 8-7-15,-19 8-3 16,4 7-2-16,-3 3-3 15,3-4 1-15,11-11 1 16,7-1-1-16,-4-3-1 16,11-3-2-16,-7 0 1 0,3 6 1 15,8-9 0 1,6-3 2-16,1-4-1 16,6 1 2-16,8 9 4 15,6 0 4-15,12-1-4 16,-12 5 1-16,1-8-5 15,14 17-2-15,-8-7 0 16,8 7-1-16,-4-7 0 16,0 3 2-16,-3-9-1 15,7 3-1-15,-14-6 1 16,-1-3 1-16,-3-4-1 0,-3-2-1 16,-1-1-17-16,-2-3-6 15,-1 1-29-15,-4-7-11 16,1 0-95-1</inkml:trace>
  <inkml:trace contextRef="#ctx0" brushRef="#br0" timeOffset="72930.309">5877 16409 192 0,'0'-12'71'0,"0"12"-55"0,4-35 9 16,-1 32-1-16,1-10-1 15,-4 4 1-15,0 3 0 16,0-1 2-16,0 11-14 16,0-1 6-16,0 6 3 0,0 1 0 15,10 2 2-15,-6-3-7 16,7 1 1-16,-8-4-4 0,15-3 2 16,-4-3-2-16,7 0 0 15,0 0 1-15,11 7 4 16,-14-7-4-16,10 3 0 15,-4-3-2-15,8 6 2 16,0-3-1-16,10-3 2 16,-6 0 1-16,31-12 2 15,24-14-8-15,-2 5-1 16,9-5 1-16,12-2 4 16,-1 6-6-16,-7 3-2 15,-3 1-3-15,3 2 0 16,1 0-2-16,-8 4-1 15,-14-1 7-15,-7 1 3 16,-10-7-8-16,-8 9 0 16,-6-2 0-16,-8 2 3 0,-7 4-2 15,-7 0-2-15,-6 3 2 16,-5 0 0-16,-3 0-37 16,-3-1-16-16,-1 1-39 15,-2 0-15-15,2 0-83 16</inkml:trace>
  <inkml:trace contextRef="#ctx0" brushRef="#br0" timeOffset="73649.881">8403 15776 208 0,'0'-35'79'0,"0"20"-61"0,0-7 23 0,0 12 7 15,-3 1-1-15,-4 3 4 16,-8 2-17-16,-6 8-6 16,-7 8-16-16,0 13 1 0,0 13 1 15,-1 9-7-15,1 3-2 16,-4 16-5-16,11-7-1 16,7-5-1-16,4 27 0 15,3-18 2-15,14 18 2 16,0-15-3-16,24 0 0 15,-6-16 3-15,39-18 3 16,-15-7-2-16,18-22-2 16,-14 6-5-16,10-18 0 0,-10-1-29 15,7-18-13-15,-14 3-38 16,0-19-15-16,-4-12-20 16</inkml:trace>
  <inkml:trace contextRef="#ctx0" brushRef="#br0" timeOffset="73906">8541 14631 300 0,'-4'-19'112'0,"8"19"-87"0,3 10 20 0,0-1 4 15,3 19-18-15,1 26-5 16,3 15-9-16,0 15-3 15,4 32-8-15,3 19-4 0,7 9-1 16,1 26 1-16,2-10 3 16,1 12-4-16,-4-46-3 15,-3-29-19-15,17 6-9 16,-10-21-17-16,10-10-9 16,-6-16-90-1</inkml:trace>
  <inkml:trace contextRef="#ctx0" brushRef="#br0" timeOffset="74264.844">9229 15556 304 0,'-36'13'115'0,"19"2"-89"0,-8 26 8 15,18-16-1-15,-4 22-15 16,1 16-2-16,-1 6-1 15,4 6 3-15,4-9-10 16,3-13 4-16,10 13 4 0,-3-16 1 16,25 1 1-16,-4-14-7 15,25-27-2-15,-7-4 1 16,7-34 1-16,10-19 1 16,-13-10 0-16,-11-9 5 0,-11-9 1 15,-14 0-7-15,-18 3-2 16,-20 3-3-16,-26 12-1 15,-13 4-6-15,-1 9 1 16,4 25-5-16,8 10-1 16,6 9-24-16,10 6-10 15,19 7-34-15,13 2-14 16,15 7-83 0</inkml:trace>
  <inkml:trace contextRef="#ctx0" brushRef="#br0" timeOffset="74642.073">9881 15390 392 0,'0'-41'148'0,"-7"22"-115"0,-10 10 8 0,3 6-2 0,-8 6-21 16,-9 6-4-16,-5 17-9 16,1 2-2-16,3 0-1 15,4 0-2-15,3-3 1 0,8 0-4 16,10-3 0-16,7 0-1 15,10 0 0-15,18-3 0 16,15-3 0-16,10 3 3 16,3 6 0-16,1-7 1 15,-8 1 2-15,-3 0-1 16,-14 3 2-16,-8 0 13 16,-6-3 7-16,-7 9-7 15,-11-3-2-15,-8 3-8 16,-6-3-4-16,-7 4-4 15,-3-4 1-15,-8-3-8 16,-7-4-4-16,4-2-24 0,-1-3-11 16,8-4-15-16,3-6-6 15,15-3-50 1,10 0-19 0</inkml:trace>
  <inkml:trace contextRef="#ctx0" brushRef="#br0" timeOffset="74880.295">10022 15857 260 0,'53'-62'96'0,"-24"21"-75"0,31-22 21 0,-29 35 3 16,15-10-14-16,0-12-4 16,-4-10-15-16,-3-2-8 0,-11 5-2 15,-10 10 0-15,-11 19 1 0,-10 12 7 16,-15 26 6-16,-10 21 1 16,-4 10 1-16,-3 6-5 15,3 9-3-15,4 10-3 16,10 6-2-16,15-3-6 15,10-12 1-15,14-13 0 16,14-10 0-16,7-15-16 16,4-19-6-16,4-6-36 15,3-19-14-15,6-7-78 16</inkml:trace>
  <inkml:trace contextRef="#ctx0" brushRef="#br0" timeOffset="75362.551">10876 14973 296 0,'-35'-13'110'0,"14"17"-86"0,-15 2 0 0,22-3-4 16,-7 6-14-16,-4 7-3 16,1 6 2-16,-1 13 1 15,4 15-2-15,3 16 10 0,8 6 6 16,6-3-8-16,8-7-2 15,10-11-6-15,14-11-3 16,11-11 2-16,3-4 0 16,4-13-1-16,-4-9 1 15,-3-12-2-15,-7-13 2 16,-4-19 2-16,-7-18 2 16,-7-14-3-16,-7-5-3 0,-7-32 0 15,-14-15-1-15,-21-10 2 16,-11-28 3-16,-10 9-4 15,-1 16-3-15,4 16-2 16,4 25 3-16,3 28 4 16,7 28 6-16,4 29 6 15,7 18 3-15,10 19-3 16,15 38 1-16,13 15 0 16,11 10 2-16,18 28-8 15,21 19-3-15,14 0-2 16,4 18-1-16,-4-9-7 15,7-18 0-15,0-16-30 16,-3-16-13-16,-11-16-27 0,-7-21-12 16</inkml:trace>
  <inkml:trace contextRef="#ctx0" brushRef="#br0" timeOffset="76021.615">11807 14891 280 0,'-14'-53'104'0,"11"31"-81"0,-1-3 27 0,4 19 8 16,-3 3-16-16,-8 9-3 15,-3 13-17-15,-7 12-4 16,-4 19-10-16,8-18-3 0,-8 37-1 0,4 15-2 16,7 4 1-16,10-6 2 15,11-10 4-15,14-9 0 16,18-13 0-16,11-13-3 15,6-8-1-15,0-11-1 16,8-11 0 0,-4-11-2-16,-7-8 1 0,-7-1-33 15,-8-2-12 1,-9-4-30-16,-5-3-10 0,-2 0-73 16</inkml:trace>
  <inkml:trace contextRef="#ctx0" brushRef="#br0" timeOffset="76265.299">12326 14982 304 0,'-7'-3'115'0,"7"3"-89"0,4 0 16 0,-4 3 4 16,3 4-18-16,4 5-4 15,4 7-12-15,3 6-3 16,3 6-5-16,5 7-3 0,2 3 0 16,8 0-6-16,0-4 1 15,0 4-40-15,-4-10-16 16,-4-6-92-16</inkml:trace>
  <inkml:trace contextRef="#ctx0" brushRef="#br0" timeOffset="76462.985">12083 14481 272 0,'-92'-76'101'0,"74"61"-78"0,-6 5 4 16,17 10-3-16,-1 4-19 16,8 5-4-16,8 7-4 15,2 6 2-15,11 0 0 16,15 9-4-16,16 0 1 0,12 10-29 15,7 9-13-15,-1 19-64 16</inkml:trace>
  <inkml:trace contextRef="#ctx0" brushRef="#br0" timeOffset="76699.485">12792 15048 212 0,'42'13'82'0,"-31"-13"-64"0,-8-3 22 0,-3 3 4 16,-3-7-9-16,-8 1-3 15,-7-3-1-15,-6-4 3 16,-8-9-19-16,-7-6 3 0,-3-13 0 15,3-6-8-15,0-9-1 16,7 9-5-16,8 3-3 16,6 9-3-16,8 7 1 15,6 6 1-15,11 7 0 16,11 5 0-16,10 4 2 16,14 3-1-16,4 6-1 15,4 0-15-15,-5 0-7 0,1 0-38 16,-7 0-14-16,3 4-65 15</inkml:trace>
  <inkml:trace contextRef="#ctx0" brushRef="#br0" timeOffset="77014.534">13176 14500 332 0,'-31'-19'126'0,"23"6"-98"0,-6-2 14 0,7 11 0 16,0-2-26-16,-3 12-6 15,-4 4-7-15,-1 9 0 16,5 9-2-16,3-6 13 0,3 28 7 16,11 6-1-16,11 1 0 15,10-7-9-15,15-9-2 16,2-13-3-16,5-9-1 15,-4-10-6-15,-1-9 1 16,-2-9 0-16,-4-1 0 16,-8-5-29-16,-6-4-13 15,-7 0-29-15,-11-3-13 16,0 0-70 0</inkml:trace>
  <inkml:trace contextRef="#ctx0" brushRef="#br0" timeOffset="77141.385">13187 13615 348 0,'-46'-44'129'0,"35"19"-100"0,-3-12 13 16,11 24 0-16</inkml:trace>
  <inkml:trace contextRef="#ctx0" brushRef="#br0" timeOffset="77282.759">13120 13493 639 0,'10'22'38'0,"8"9"-20"15,7 29-9-15,6 25-2 0,5 9-2 16,3 6 0-16,-1 16-3 0,8 0-2 16,4-9-4-16,3-16-2 15,-4-13-33-15,-3-12-11 16,-7-13-17-16,-8-15-6 16,-2-13-79-1</inkml:trace>
  <inkml:trace contextRef="#ctx0" brushRef="#br0" timeOffset="77613.942">13797 14459 288 0,'18'3'110'0,"-1"-6"-86"0,5-7 16 0,-8 1 2 16,3-10-12-16,8-12-2 0,0-7-10 15,-1-6-1-15,-6 7-10 16,-7-4 2-16,-11 0 2 0,-7 4 2 15,-4 2 3-15,-3 16-1 16,0 7 1-16,-4 21-4 16,-3 13 0-16,0 22-3 15,0 16 2-15,7 2-8 16,6-2-2-16,8-7-3 16,11-6 0-16,7-9 2 15,17-13 2-15,18-13-1 16,10-8-1-16,8-14-4 15,-4-6 0-15,-7-9-38 16,0 3-16-16,-7 0-35 16,-7 4-12-16,-7 5-39 15</inkml:trace>
  <inkml:trace contextRef="#ctx0" brushRef="#br0" timeOffset="80004.095">1132 16437 204 0,'-3'-6'77'0,"3"6"-60"0,0-6 10 0,0 6 4 16,0-3-2-16,0-1 3 16,-7 4-2-16,3 0 1 0,-3 7-17 15,0-1 5-15,0 10 4 0,0-4-6 16,0 13-2-16,0-6-4 16,3 12-2-16,1-5-3 15,6 2-1-15,1-3-1 16,14-6 0-16,-4 0-2 15,14-19-2-15,-7 6 7 16,7-22 3 0,-3 7-3-16,0-7 1 0,-1 0-3 15,-6-9 2-15,-4 6-2 16,-7-3 0-16,-3 4 3 16,-11-1 3-16,3 6-2 15,-13 4 2-15,2 0-6 16,-13 5-1-16,7 4 0 0,-4 10 0 15,11-1-5-15,-3 13 1 16,2-3-2-16,5 12 0 16,-1-6 2-16,15 4 0 15,3-7 0-15,7-10 0 16,-3 7 2-16,10-19 1 16,-7 0 1-16,14-9 2 15,-7-1 1-15,7-9 1 16,-6 7-4-16,-5-7-1 15,-6 3 1-15,-4-6 2 16,0 3-3-16,-11 1-2 16,1 5 2-16,-15 1 0 0,8-1-4 15,-15 4 1 1,0 2 2-16,-3 11 3 16,7-1-4-16,0 9-1 0,0-2-2 15,3 5-2-15,0 4 0 16,11 0 3-16,0-3 0 15,14-1 1-15,-3-2 0 16,20-4 0-16,-6-3 4 16,7-6 2-16,0 0-2 15,6-9-1-15,-3 3-1 16,1-10 1-16,-12 4-2 16,1-7 2-16,-4 3 0 15,-3-3 1-15,-4 4-2 0,-11 2 1 16,1 4-2-16,-15 2 2 15,4 1-4-15,-7 6 0 16,0 0 1-16,-11 13 2 16,7-4-1-16,0 10-1 15,8 0-2-15,3 15 1 16,0-6-1-16,14 7 0 16,0-7 0-16,17-3 0 15,-6-3-3-15,17-9 1 16,-3-1 2-16,10-12 3 15,-7 0 0-15,-3-12 2 16,0 2-2-16,-1-15 2 16,-3 6 0-16,-6-9 3 0,-1 6-3 15,-7-6-2-15,-7 3 2 16,-4-3 0-16,1 3-1 16,-22-4 1-16,4 4-2 15,-18 6-1-15,7 1-2 16,-3 24 1-16,0-6 1 15,3 19 0-15,11-7 0 16,0 17 0-16,7-8-5 16,10 8 1-16,0-1 0 15,19-3 2-15,-5-6 1 16,15-7 1-16,0-2 0 16,6-10 2-16,-2 0-1 15,-1-10 2-15,-11 1 0 16,5-10 1-16,-5 3 0 15,-6-6 0-15,3 10-2 0,-14-13 1 16,0 12-2-16,-18-12 2 16,4 6-2-16,-21-3 2 15,10 4-4-15,-21 15-2 16,11-4 2-16,3 17 0 16,4-1 1-16,-4 19 0 15,8-9-3-15,2 19 0 16,8-7-1-16,7 13 3 15,0-10-2-15,14 1 1 16,-3-7 2-16,13-9 0 16,5-3 0-16,16-13 0 15,-9 0-3-15,2-16 2 16,-2 1 3-16,-1-13 3 16,0 0 0-16,-10-4 0 0,-8 4-1 15,-6-6 2-15,-1 6-3 16,-20-10-2-16,3 7 2 15,-29 0 0-15,12 6-4 16,-1 19 1-16,0-3-2 16,0 21 0-16,8-5 0 15,2 12-2-15,12-3 3 16,3 9 0-16,0-6-2 16,14-4 2-16,0 4-1 15,14-9 0-15,4-4 2 16,13-5 2-16,-6-1-1 15,-4-6 2-15,-3-1 0 0,-4 1 1 16,0 0-31-16,-10 0-12 16,0 0-44-1,-4-3-20-15,0-1-84 16</inkml:trace>
  <inkml:trace contextRef="#ctx0" brushRef="#br0" timeOffset="81413.929">1898 16048 252 0,'-14'-6'96'0,"3"3"-75"0,-3-3 19 16,11-4 2-16,-8 7-13 16,-3-3-2-16,-4-3-10 15,1-4-2-15,-8-3-9 16,-10 4 5-16,-1-7 2 0,1-3 7 16,-7 3 2-16,3 4 2 15,0 11 0-15,-14 4-2 0,-7 4 1 16,-7 8-7-16,4-2-1 15,-4 2-7-15,10 1-3 16,-3-4-5-16,0 4 0 16,7-1 2-16,-7 1 1 15,8-1-1-15,-12 7-2 16,11 3 1-16,0 12 1 16,11 7 1-16,3 13 1 15,4-1-2-15,7-6 1 16,6 3-2-16,5-3-1 15,3 6 1-15,3-2-1 16,4-1 2-16,7 12 3 16,4 1-2-16,3 0-2 0,7-10 2 15,7 7 0-15,4-7-4 16,10-6 1-16,11-3 2 16,0 0 3-16,6-3 0 15,-2-4 2 1,-4-2-2-16,10-1 0 0,1 1-6 15,13-7 1-15,1-3 0 16,3 0 0-16,-11-3 0 16,4-3 0-16,18 0 2 15,0-7 3-15,6-2-2 16,-2-4 0-16,-5 0-1 16,15-3-2-16,3 0 1 15,1-3 1-15,-12 0-1 0,1 4-1 16,10 2 1-16,8-3 1 15,-11-3-3-15,-8 3 0 16,1 0 1-16,10 0 0 16,1 0 2-16,-5-3 1 15,-9 4 1-15,9-4 0 16,8 6 0-16,-4-6 2 16,1 3-3-16,-8-3 0 15,7 0-3-15,4 0-3 16,0 0 2-16,-7 0 2 15,-7-3 2-15,13-3 1 16,1-1-5-16,-7-5 1 16,-4-1 0-16,-7 1 0 15,11-1 2-15,0-2 3 0,0-1-4 16,-15-3-1-16,-10 0 2 16,4-6 1-16,-7-3-4 15,-1 0 1-15,-3-7 2 16,11 1 1-16,-15-1-1 15,-10 4-2-15,-7-4 1 16,-11 7 1-16,-6-3-1 16,-8-7-1-16,-4 1 1 15,-2-4 1-15,-1-6 1 16,0 3 1-16,-4 0-5 16,4 3-1-16,-6-3 1 15,-1 10 2-15,-4-4 0 16,-3-6 2-16,-3-3-4 15,-1-12 0-15,-3-7 3 16,-7-3 1-16,0 12-4 0,-7-2-1 16,-8 12 3-16,-6 3 1 15,-18 0 0-15,-7 6-2 16,-3 1 1-16,3-1-1 16,-4-3-3-16,-6 4 2 15,-26-7 1-15,1 0 0 16,3 9-3-16,1 1 0 15,-29 3-1-15,0 2 3 16,7 11 0-16,-11 8 1 16,-13 7-3-16,3 6 2 15,0 7 1-15,-25 2 0 16,11 13 0-16,-4-3 0 0,-10 3-3 16,10 0 0-1,-3 0 2-15,-11-3 0 16,18 3-4-16,-4-3 1 0,-17 0-3 15,14-6 0-15,14 0-3 16,-11-10 1-16,0 3-4 16,25-9 1-16,14 10-3 15,0-1 2-15,8-3-20 16,9-2-8-16,19 5-53 16,20-3-22-16,11-3-52 15</inkml:trace>
  <inkml:trace contextRef="#ctx0" brushRef="#br0" timeOffset="85030.703">17276 13305 276 0,'-8'-19'104'0,"8"19"-81"0,4-9 18 0,-4 9 4 16,4 0-11-16,-1 0 0 16,4 0-8-16,0 0-4 15,11 0-12-15,-4 6 0 0,11-3 1 16,-4 3-2-16,14-2 2 15,18 2 0-15,0-3 1 0,-4 3-2 16,4-3 1-16,14-3 0 16,14 10 3-16,8-4-3 15,-19 0 1-15,-13 1-7 16,55 5-1 0,-23-2 0-16,48 11 2 0,54 1 3 15,-50-9 5-15,-32 3-8 16,78-13-3-16,60 6-2 15,-11-18 1-15,1-4-1 16,-4-12 2-16,3 0 0 16,-3-3 1-16,-11 0 0 15,4 9 0-15,-21 3-5 16,3 7 1-16,-11 15 0 16,-27 3 2-16,-1 10-3 0,-14 6 0 15,-21 0-1-15,-17 4 0 16,-15-7 2-16,-7 3 2 15,-10-10-1-15,-15 1 2 16,-6-3 0-16,-18-7 1 16,0 3-7-16,-15-3-2 15,-6 1-27-15,-7-4-11 16,-1-3-31-16,-6-10-13 16,3-8-97-1</inkml:trace>
  <inkml:trace contextRef="#ctx0" brushRef="#br0" timeOffset="89353.886">26892 12245 260 0,'11'-25'96'0,"-4"13"-75"0,-4-1 23 0,-3 7 5 16,0-1-11-16,-3 1-2 15,-4-3-5-15,-4 2-2 16,-6 1-16-16,-5 6 3 0,-6 3 2 15,-11 7 1-15,-10 5 1 16,-7 11-5-16,-1 17-1 16,8 14-6-16,6 2-3 15,12 4-2-15,10-6-3 16,17-4-2-16,18-3-1 16,21-3-1-16,11-9 3 15,4-7 2-15,3-9 2 16,3-9-4-16,4-7 1 0,-4-3-42 15,-3 0-17-15,-10-3-56 16,-12 3-24-16,-6 3 0 16</inkml:trace>
  <inkml:trace contextRef="#ctx0" brushRef="#br0" timeOffset="89623.02">27199 11819 352 0,'7'-10'132'0,"0"17"-103"0,4 18 16 0,-4-7 2 16,0 20-17-16,0 9-3 15,-3 3-15-15,-4 10-5 16,0 6-5-16,-4 9-2 0,1 3 1 15,-1 1-4-15,0-10 0 16,4-7-40-16,8-5-19 16,-1-7-67-16,10 0-31 15,4-9 41 1</inkml:trace>
  <inkml:trace contextRef="#ctx0" brushRef="#br0" timeOffset="89983.082">27467 12386 312 0,'-24'-44'118'0,"13"38"-92"0,-10 6 11 16,14 6-1-16,-4 13-22 16,1 9-7-16,3 13-5 15,3-3 0-15,4-1-1 16,11-8-1-16,10-1 1 0,11-9 3 15,6-10 2-15,5-3 4 16,-1-6 1-16,-3-3 1 16,0-3 0-16,-8-3 5 15,-2-7 3-15,-8-3-6 0,-7 0-1 16,-7-3 6-16,-7 0 2 16,-11 0-10-16,-10 0-4 15,-11 4-7-15,-3-1-1 16,-7 0-1-16,10 10-2 15,7-1-33-15,11 7-12 16,7 3-22-16,7 3-9 16,11 3-75-1</inkml:trace>
  <inkml:trace contextRef="#ctx0" brushRef="#br0" timeOffset="90373.463">28162 12261 408 0,'4'-19'154'0,"-8"13"-120"0,-10-4-3 16,4 7-10-16,-8 0-16 16,-10 3-1-16,-8 3-4 15,8 0-3-15,-11 13 2 16,8 3-2-16,6 3 1 0,7 6 0 15,11 0 0-15,11 4 0 16,10-4-2-16,11 3 3 16,3-6 0-16,4 0 1 0,-1-3 0 15,-2-3 0-15,-5-6 0 16,-6 2 2 0,-8-2 3-16,-2-4 9 15,-8 1 3-15,-8-1-6 0,-2-3-2 16,-4 1-5-16,-4-4-3 15,0 0-11-15,1 0-4 16,-1-3-39-16,4 0-16 16,0-3-13-16,3 0-2 15,8 3-44 1</inkml:trace>
  <inkml:trace contextRef="#ctx0" brushRef="#br0" timeOffset="90629.192">28261 12505 304 0,'42'-22'112'0,"-3"-3"-87"0,25-25 22 0,-33 28 3 0,5-6-23 16,-5 3-7-16,-6 0-6 15,-11 0-2-15,-14 6-6 16,-10 6 3-16,-15 4 1 0,-7 12-1 16,-7 13 2-16,4 12-2 15,3 13 0-15,8 0-5 16,6 6-3-16,7-7-3 15,11-5 1-15,11-4-1 16,17-12 0-16,8 0-25 16,6-10-11-16,4-6-34 15,0-3-15-15,-1-6-59 16</inkml:trace>
  <inkml:trace contextRef="#ctx0" brushRef="#br0" timeOffset="91079.793">28931 12233 324 0,'-35'-22'123'0,"10"9"-95"0,-6 1 7 0,20 5-1 16,-3 4-18-16,-4 3-3 16,1 6-8-16,-1 10-2 15,0 6-1-15,4 13-2 0,4 8 3 16,3 4 0-16,7-3 1 15,7-6-5-15,7-7 1 0,10-6 2 16,12-12 1-16,3-7-1 16,-1-12-2-16,5-16 3 15,-8-9 2-15,-7-13-2 16,-7 3-2-16,-7-9 0 16,-3-13 1-16,-7-15-1 15,-4-13 2-15,-11-3-2 16,-7-3-1-16,-6-13 3 15,-5 9 0-15,1 23 14 16,0 22 6-16,0 18-9 16,7 29-3-16,-1 24-5 15,8 14-1-15,7 11-6 16,7 17 1-16,11 31 2 16,14 9 1-16,6 0-1 15,12 6-2-15,-1 7-21 16,-3-3-9-16,-4-19-23 0,-3-13-6 15,-4-13-62-15,0-11-24 16</inkml:trace>
  <inkml:trace contextRef="#ctx0" brushRef="#br0" timeOffset="91532.542">29707 12160 296 0,'-7'-12'112'0,"-3"3"-87"0,-4 5 26 0,7 4 6 16,-4 4-16-16,-7-4-1 15,-3 9-19-15,-3 10-5 16,-1 3-10-16,7 6-4 0,8 10-1 15,13 5-1-15,11-2 2 16,7-3-3-16,8-7 0 16,9-6 1-16,12-6 2 15,-1-6-14-15,1-4-5 16,-8-3-53-16,-7-3-24 16</inkml:trace>
  <inkml:trace contextRef="#ctx0" brushRef="#br0" timeOffset="91711.08">30018 12236 312 0,'14'9'118'0,"-10"1"-92"0,3 18 4 15,0-9-5-15,0 6-17 16,0 6-2-16,0 0-20 15,0 1-7-15,0-1-120 16,0 0-51-16</inkml:trace>
  <inkml:trace contextRef="#ctx0" brushRef="#br0" timeOffset="91890.696">29863 11753 236 0,'-22'0'90'0,"22"9"-70"0,8 16-5 0,2-9-6 15,11 12-50-15,8 19-19 16,6 10-30-16,0 2-11 16</inkml:trace>
  <inkml:trace contextRef="#ctx0" brushRef="#br0" timeOffset="92086.552">30314 12574 316 0,'18'10'121'0,"-11"-20"-95"0,-4-5 33 0,-3-1 10 0,0-15-22 16,-3-16-6-16,-4-4-24 15,-4 1-9-15,-3-3-5 16,-3 3-5-16,2 3 1 0,5 6-1 16,3 13 0-16,3 12-5 15,8 7 0-15,6 9-6 16,8 9 1-16,7 1-34 15,6-1-12-15,5 13-111 16</inkml:trace>
  <inkml:trace contextRef="#ctx0" brushRef="#br0" timeOffset="92333.478">30671 12255 312 0,'-8'-10'115'0,"5"7"-89"0,-4 3 10 0,3 0 0 16,-3 3-16-16,0 7-1 16,-3 8-11-16,-1 7-5 15,4 7-2-15,3 2-4 0,12-2 2 0,2-7 1 16,15-6 0 0,10-7-3-16,7-9 2 15,8-6-26-15,-4-6-9 16,-8-1-46-16,-9 1-20 15</inkml:trace>
  <inkml:trace contextRef="#ctx0" brushRef="#br0" timeOffset="92596.659">30783 11355 336 0,'-7'-63'126'0,"7"57"-98"0,4 6 19 15,-1 3 3-15,8 6-15 16,0 13 0-16,3 22-18 16,0 13-8-16,3 5-5 0,1 7-4 15,3 22 1-15,0 9-1 16,1-2 2-16,-1-1-32 0,0-3-14 15,-3 0-40-15,-1-9-17 16,-3-23-43 0</inkml:trace>
  <inkml:trace contextRef="#ctx0" brushRef="#br0" timeOffset="92911.491">31323 12195 348 0,'57'-16'132'0,"-26"1"-103"0,5-10 14 0,-22 6-1 0,3-9-15 15,1-7-1-15,-7-3-2 16,-4 4 0-16,-7 6-13 16,-11 12-2-16,-7 19-2 0,4 0-1 15,-28 32 1-15,-18 15 2 16,14 3 5-16,14 7-8 15,15-1-3-15,20-2-7 16,22-7 0-16,17-12 4 16,11-16 2-16,11-4 0 15,6-11 1-15,4-14-33 16,-3 4-14-16,-11-6-31 16,-11-1-13-16,-10 4-81 15</inkml:trace>
  <inkml:trace contextRef="#ctx0" brushRef="#br0" timeOffset="93918.214">19279 10301 248 0,'-21'-12'93'0,"18"5"-72"0,-4 1 18 0,7 3 5 16,0 0-10-16,0 3-2 15,3-3 4-15,8 3 1 16,3 6-19-16,7 3 5 0,7 13 4 16,7 10-2-16,4 21 0 15,4-3-9-15,-5-3-5 16,1-3-6-16,0-6-2 15,-4-10 3-15,1 3 1 16,-1-9-3-16,0-6-1 16,-7-4-1-16,-3-2 1 15,-7-4-2-15,-8 0 2 16,-6-3-37-16,-8 7-15 16,-6-4-21-16,-4-3-8 15,-1 7-89-15</inkml:trace>
  <inkml:trace contextRef="#ctx0" brushRef="#br0" timeOffset="94203.319">19914 10260 324 0,'-10'-12'121'0,"10"6"-95"0,0-4 18 16,0 7 0-16,0 3-4 15,0 0 0-15,0 0-8 0,-4 6-5 16,1 10-15-16,-4 18 3 0,-7 26 3 16,-4 15-6-16,0 1 1 15,-3 5-8-15,-4 19-3 16,4-2-4-16,4-11 1 16,2-11-4-16,5-11 1 15,3-8-47-15,3-13-18 16,1-3-44-16,10-7-17 15,3-3-15 1</inkml:trace>
  <inkml:trace contextRef="#ctx0" brushRef="#br0" timeOffset="98091.367">26370 6855 204 0,'0'-9'77'0,"0"9"-60"0,0 0 10 0,0 0 4 15,0 0-4-15,0 0 2 16,0 0-3-16,0 0 1 15,0 0-15-15,0 0 6 0,0 0 5 0,0 0 3 16,0 0 2 0,0 0 0-16,-3 0 2 15,-1 0-3-15,1 0-2 0,-1 0-2 16,1 0 0-16,-5 0-4 16,5 0-2-16,-1 0-3 15,1 0 1-15,-1 0-4 16,-3 0-1-16,0 0-2 15,0 0 2-15,0 0-3 16,0 0 1-16,0 0-3 16,-4 0 0-16,4 0-1 15,-3-3 2-15,3 3-1 16,-4-7 0-16,4 7-1 16,-7 0 2-16,3 0-1 0,-6 0 0 15,3 0-1 1,-4 0 2-16,4 0-3 15,-4 0 0-15,4 0 1 16,0 0 0-16,0 0-2 0,0-3 1 16,3-3-2-16,-3 6-1 15,4-3 1-15,-5-3 1 16,1 6 1-16,-3 0 3 16,3 0-3-16,-4 0-2 15,4 0 0-15,0 0 1 16,0 0-1-16,-1 0 2 15,5 0-4-15,-4 0 0 16,3 0 1-16,-3 0 0 16,4 0 2-16,-5 0 1 15,5 0-4-15,-8 0 1 0,4 0 0 16,-7 0 2-16,3 0-1 16,-3 6-1-1,3-6 1-15,-3 3-1 0,4-3 2 16,-5 0 1-16,5 0-4 15,-1 0-1-15,4 0 1 16,-4-3 2-16,4 3 0 16,-3-6 2-16,3 6-4 15,-4-4-2-15,0 1 4 16,1 0 1-16,-4 3-3 16,6 0 1-16,1 0-2 15,0 0 0-15,4 0 2 0,-1-3 2 16,-3 0-1-16,3 0-1 15,1 0 1-15,-1 0-1 16,-6-1 0-16,-1 1 0 16,-3 3 2-16,-4 0 1 15,0 3-4-15,1 1 1 16,-1-1-2-16,0 0 0 16,4 0 2-16,3 0 2 15,1-3-1-15,-1 0-1 16,-3 0 1-16,3 0 1 15,1 0-3-15,-1 0 0 16,0-3 1-16,1 3 2 16,-1 0-3-16,1 0 0 15,-1 3 1-15,4 0 2 16,0 0-3-16,0-3 0 0,3 0 1 16,0 0 2-16,1 0-3 15,-1 0 0-15,1 0 1 16,-1 0 2-16,0 0-1 15,-3 0-1-15,0 0 1 16,-3 0 1-16,-1 0-6 16,0 0 1-16,1 0 1 15,-1 0 1-15,4 0 1 16,0 3 2-16,0-3-1 16,-4 0-1-16,0 0 1 15,1 0 1-15,-1 0-3 16,1 0-2-16,2 0 4 15,1 0 1-15,0 0 0 16,4 0-2-16,-5 4-2 0,5-4 1 16,-1 0-1-16,4 0 0 15,0 0 0-15,0 0 0 16,0 0 4-16,0 0 1 16,0 0-1-16,3 6-2 15,1-6 1-15,-1 0 1 16,4 0-14-16,0 0-7 15,0 0-63-15,4-6-26 16,10-7-126 0</inkml:trace>
  <inkml:trace contextRef="#ctx0" brushRef="#br0" timeOffset="98977.851">22768 6811 328 0,'-14'3'123'0,"7"1"-95"0,-7 5 27 0,7-9 5 16,-4 9-4-16,1 1 2 16,-1-1-10-16,1-2-3 15,3-4-25-15,3 6-1 0,4-6 0 16,7-3-3-16,4 0 1 16,6 0-5-16,4 0-2 15,11 0-4-15,4 0 1 16,-1 0-4-16,0 3-2 15,0 0-3-15,1 1-1 16,2-1 4-16,1 0 3 16,-3 0-1-16,-1 0 0 15,-3-3-1-15,-1 0-2 16,-2-3 1-16,-8 0 1 16,0-3-1-16,-7 2 2 15,-3-2 0-15,-8 0 1 16,-3 0-9-16,-7 3-4 0,0-4-37 15,0 7-17-15,0 0-43 16,3 0-18-16,1-3-73 16</inkml:trace>
  <inkml:trace contextRef="#ctx0" brushRef="#br0" timeOffset="99575.833">23237 6451 400 0,'-24'-10'148'0,"20"1"-115"0,1 3 24 0,3-1 2 16,3-2-13-16,4 0 0 16,4-1-13-16,3-2-5 15,7-1-16-15,4-3-1 0,7 1 0 16,-1 5-2-16,5 7 0 15,2 3-1-15,1 3 0 16,0 7-4-16,-7-1-3 16,-11 10 6-16,-14 0 3 15,-10 6-3-15,-8 9 1 16,-7 4-3-16,1 0 0 0,-5-4-3 16,1-3 1-16,4 1 0 15,-4 2 1-15,3-5-5 16,7-4 1-16,4 3 0 15,4-3 0-15,6-3-3 16,4 0 2-16,7-3 1 16,1-1 2-16,6 1-3 15,7 0-2-15,11 3 2 16,3 3 0-16,4 6 3 16,0 4 1-16,-4-1-1 15,-10 1 1-15,-7-4-2 16,-4-3-1-16,-7-2 5 0,-14-1 1 15,-14 0-5-15,-15-3 0 16,-13-4-1-16,-7 8 0 16,-4-1 0-1,-4-7 0-15,-6 1 0 0,-4-6 2 16,7-7-1-16,7 4-1 16,14-4-4-16,11-3-2 15,10-3-28-15,15 0-10 16,13 0-99-16,4-3-44 15,-3-7-22 1</inkml:trace>
  <inkml:trace contextRef="#ctx0" brushRef="#br0" timeOffset="104095.043">30787 8715 176 0,'-4'3'66'0,"4"-3"-52"0,-3 3 21 0,3-3 5 15,-4 0 2-15,1 0 2 16,-4 0 2-16,0 0 1 0,0 0-25 16,0 3 7-16,0 0 2 0,-1 0 3 15,5 0 2-15,-1 1-6 16,4-1-4-16,4 0-3 16,7 0 0-1,3 0-4-15,7 0 0 0,4 0-4 16,3-3-1-16,3 10-4 15,1-4 1-15,0-3-4 16,0 7-2-16,-4-4 0 16,-3-3 1-16,-4-3-5 15,0 0-1-15,-3 0 2 16,-1 0 1-16,-3-9-1 16,-3 5-2-16,-4-2 1 15,0 3 1-15,-3-3-25 0,-4 6-12 16,0 0-37-16,0 0-17 15,0 0-48-15,10 0-91 32</inkml:trace>
  <inkml:trace contextRef="#ctx0" brushRef="#br0" timeOffset="104833.001">31545 8385 280 0,'7'-15'107'16,"-7"8"-83"-16,0 1 21 0,0 0 7 0,0 3-4 15,-3-4 4-15,-4 4-7 16,-4 0-3-16,-3 3-23 15,-3 0 0-15,-8 3-1 0,-3 4-4 16,-4 2 0-16,-7 4-8 16,0 5-4-16,4 4-4 15,7 10 1-15,3-4 1 16,7 0 0-16,8-3-3 16,6-3 0-16,4 3 2 15,4-6 2-15,6-3-2 0,8-1-2 16,3-2 2-16,7-4 2 15,4 1-2-15,0-4 0 16,0-3 1-16,3 7 0 16,-3 8 0-16,-1 4 2 15,-2 3-1-15,-5 4 2 16,-2 2-2-16,-5 7-1 16,-6 9 3-16,-4 0 0 15,-4-3 7-15,-6-4 4 16,-8-5 4-16,-3-4 3 15,-7-6-7-15,-7-6-3 16,-8-3-2-16,-2-10-1 16,-5 3-4-16,1-9-1 0,7 0-1 15,3 0 1-15,4-9-4 16,7-7 0-16,6-9 1 16,8-9 0-16,14-7-3 15,18 3 0-15,14-6-1 16,7-9 3-16,3-3-2 15,1-13 1-15,-5 0 2 16,-2 0 0-16,-4 6 0 16,-11 3 2-16,-11 13-1 15,-13 4 2-15,-8 5-2 16,-6 10 2-16,-8 6-4 16,-3 9 0-16,-4 7-12 15,1 3-7-15,3 3-42 16,6 0-18-16,8 3-29 0,0 3-9 15,-3 4-47 1</inkml:trace>
  <inkml:trace contextRef="#ctx0" brushRef="#br0" timeOffset="107804.772">30297 8812 188 0,'0'3'71'0,"0"-3"-55"0,0 3-2 0,0-3-6 16,0 0-6-16,7 0 1 15,0 0-2-15,0-3 2 16,0 0-2-16,0 0 4 0,0 0 1 16,-7 3 6-16,0 0 5 15,0 0 2-15,0 0 1 16,0 0-3-16,0 0 2 0,0 0 1 16,0 0 0-1,0 0-7-15,0 0 0 0,0 0 1 16,0 0 1-16,0 0 3 15,0 0 3-15,0 0 0 16,0 0-1-16,0 0 3 16,-4 0 2-16,1 0-7 15,-1 0-3-15,1 0-6 16,-1 0-4-16,-3 0-2 16,0 3 0-16,0-3 0 15,0 0 3-15,0 0 3 16,0 0 2-16,0 0 1 15,0 0 0-15,0 0 0 16,-4 0 2-16,1 0-5 16,-1 0-3-16,0 0-3 15,1 0-3-15,-1 3 3 0,1 0 0 16,-1-3-4-16,1 0 1 16,-5 0 0-16,1 0 2 15,0-3 3-15,0 0 2 16,0 0 1-16,3-1 0 15,-3 1-2-15,0-3-1 16,0 6-3-16,-4-3-2 16,1-3 1-16,-1 6-1 15,0 0 0-15,1 0 0 16,-1 0 0-16,1 0 2 16,-5 0-3-16,5 0 0 0,-4 0 1 15,-1 0 0 1,5 0-3-16,-1 0 2 0,1 0 3 15,-1 0 1-15,0 0-1 16,4 0-2-16,0 0 1 16,0 0 1-16,0 0 1 15,0 0 1-15,0 0-2 16,-4 0-2-16,0 0 1 16,1 0 1-16,-1 0-1 15,0 0-1-15,-3 0 3 16,0 0 0-16,0 0 1 15,0 0 0-15,-4-4-2 16,0 4-2-16,1 0 3 16,-1 0 0-16,0 0-1 0,1 0 1 15,-1 0 0-15,4 0 1 16,3 0-5 0,0-6 1-16,4 6 2 0,0-3 1 15,-3 3-1 1,2-6-2-16,1 6 1 0,-3 0 1 15,-1 0-1-15,-3 0-1 16,-4 0 1-16,0 6-1 16,1-6 2-16,-1 0 1 15,0 3-4-15,4-3 1 16,0 0 0-16,0 0 2 16,3 0-1-16,-3 0-1 15,0 0 1-15,-7 0-1 0,3 0-3 16,0 0 2-16,4 6 1 15,4-2 2-15,-1-4-1 16,0 0-1-16,1 0-2 16,-1 0 1-16,0 0 1 15,1 0 0-15,-1 0 0 16,-3 0 0-16,0 0 2 16,0 0 1-16,-1 0-4 15,1 0-1-15,-3 0 1 16,2 0 0-16,1 0 1 15,-4 0 2-15,1 0-1 16,3 0-1-16,-1 0 1 16,1 0 1-16,4 6-3 15,-1-6 0-15,4 0-1 0,0 0 0 16,0 0 2-16,3-6 2 16,1 6-1-16,-5-4-1 15,1 4 1-15,-3 0-1 16,-1 0 0-16,7 0 0 15,1 0 0-15,-8 0 0 16,-17 4 0-16,3-4 0 16,4 6 0-16,0-3 0 15,0-3-3-15,3 0 2 16,0 0 3-16,0 0 1 16,1 0-4-16,-1 0 1 15,0 0-2-15,4 0 0 16,0 0 4-16,-4 0 1 15,4 6-4-15,-4-6 1 0,4 3 0 16,0-3 0-16,0 4-3 16,0-4 2-16,0 0 1 15,-1 0 2-15,-2 0-1 16,3-4-1-16,-4 4 1 16,-3 0-1-16,-4 0-3 15,0 0 2-15,0 4 3 16,15-1 1-16,3 0-1 15,-4 0-2-15,0-3 1 16,1 3-1-16,-11 0-3 16,6 0 2-16,5-3-1 0,-1 0 0 15,4-3 2-15,0 0 2 16,0 0-3-16,0 0 0 16,0 0 1-1,-4 0 0-15,0-1 2 16,-3 4 1-16,0 0-4 0,0 0-1 15,0 0 1-15,3 0 2 16,0 0 0-16,1 0-1 16,3-3 1-16,-1-3-1 15,-2 6-3-15,-1-3 2 16,4 3 1-16,3 0 0 16,4 0-3-16,-3 0 2 15,-11 3 1-15,3 3 0 16,4-3 0-16,0 1 0 0,3-1 0 15,1 0 2-15,-1 0-3 16,4 0 0-16,0-3 1 16,0 0 2-16,0 0-1 15,0 0-1-15,-4 0 1 16,1 0-1 0,-1 0 0-16,0 0 0 0,1 3 0 15,-1 0 0-15,1 0 0 16,3-3 0-16,0 0 0 15,0 0 0-15,-1 0 0 16,1 0 0-16,0-3 0 16,-3 3 2-16,3 0-1 15,-4-3-1-15,1 0-2 16,-1 3 1-16,0 0 1 0,1 0 0 16,-1 0-3-16,4 0 0 15,0 0 4-15,0 0 1 16,-4 0 0-16,4 0-2 15,-3 0 1-15,-1 0 1 16,1 0-3-16,-1 0 0 16,1 0 1-16,-1 0 0 15,0 0 0-15,1 0 0 16,-1 0 0-16,1 0 0 16,-1 0-3-16,0 3 2 15,1-3 1-15,-1 3 2 16,4-3-3-16,0 0 0 15,4 0 1-15,-1 0 2 16,1 0-3-16,3 0-2 0,0 0 2 16,0 0 0-16,0 0-2 15,0 0 2-15,0 0 1 16,0 0 2-16,-4 0-12 16,4 0-3-16,-3-3-60 15,3-3-27-15,10 0-120 16</inkml:trace>
  <inkml:trace contextRef="#ctx0" brushRef="#br0" timeOffset="117907.853">17692 14578 228 0,'0'-3'85'0,"0"-3"-66"0,0 2 16 15,0 4 4-15,3-6-10 16,-3 6 0-16,4 0-3 16,-4 0 1-16,7 0-15 15,0 0 4-15,0 10 2 0,4-10-2 16,3 6 3-16,3-3-6 15,12-3-3-15,6 0 1 0,11 0 3 16,3 0-6-16,4 6-2 16,0-3-1-16,7 7 1 15,7-1 1-15,14 1 1 16,0-1-2-16,0 0 1 16,8-2 0-16,16-4 1 15,8-3 0-15,4 0 0 16,10-3-4-16,14-4-3 15,-4-2 2-15,12 0 2 16,6-1 0-16,-7 1 0 16,7-1-6-16,4 1 1 15,-7 0 0-15,-1 9 0 16,5-4 2-16,-12-2 1 16,-6 6-10-16,3 0-3 15,-4 0 11-15,-13 6 6 16,-15-2-5-16,-3-4 0 0,-7 6 0 15,-7-3 3-15,-8 3-2 16,-10-3-2-16,-10-3 0 16,6 10-1-16,-13-10 2 15,-11 6 1-15,-11-6-4 16,-3 0 1-16,-8 0 2 16,-2 0 1-16,-8 0-1 15,0 0-2-15,-4 0 1 16,-3 0-1-16,-7 0 0 15,4 0 2-15,-4 0-1 16,0 0 2-16,0 0-2 16,0 0-1-16,0-6 1 0,0-4-1 15,-4 7-36 1,1-3-13-16,-1-3-37 0,1 5-13 16,3-5-69-1</inkml:trace>
  <inkml:trace contextRef="#ctx0" brushRef="#br0" timeOffset="119018.04">17646 11743 252 0,'0'0'93'0,"3"0"-72"0,5 0-2 0,-5 0-3 16,4 0-6-16,0 0 4 15,4 0 2-15,3 0 2 16,4 0-10-16,6 0 9 0,11 0 3 16,11 7 5-16,11-4 2 15,6 3-6-15,4-3-2 16,14 4-7-16,18-4-2 16,7 0-2-16,7-3 2 15,25-3-3-15,3 3 1 16,10 0-3-16,15 0 0 0,-4 3-3 15,15 0-2-15,3 6 1 16,-4-6 1 0,18 4-1-16,-7-1-1 0,14-3 5 15,-3 0 1-15,6-3 0 16,5 3-1-16,-12-3-3 16,15 4 1-16,-22-1-2 15,1 0-1-15,-4 3 1 16,-29 4-1-16,-20-1 0 15,-11 3 2-15,-14 4-1 16,-21-3 2-16,-8 2 0 16,-24-5 1-16,-10-4-35 0,-15-3-17 15,-7-6-28-15,-10 3-13 16,-15 3-62 0</inkml:trace>
  <inkml:trace contextRef="#ctx0" brushRef="#br0" timeOffset="120262.086">21717 15368 272 0,'-32'-9'101'0,"11"-1"-78"0,-7-9-5 0,17 13-5 0,-6-3-10 16,-5-1 0-16,-9-2-1 15,-8-1 1-15,-14 1-2 16,-7-4 2-16,-3 7 2 0,-4-1 7 16,-4-9 4-16,-10 4 1 15,-14-4-1-15,-4 0 0 16,-4 0 3-16,-16 1-7 16,-12-1 1-16,4 3-6 15,-18 7 1-15,-6 5-3 16,-8 4 0-16,-14 4-3 15,7 2-2-15,-7-3-2 16,-10 6-1-16,14 1 4 16,-8-1 1-16,1-9-3 15,10 7-1-15,0-7 3 0,0 6 1 16,18 3 4-16,0 4 3 16,-4 15-2-16,15 13-2 15,10 9-2-15,3 0 0 16,11-3 0-16,11 6 1 15,10 1 0-15,18 8 0 16,14 11 0-16,11 5 0 16,14-3 0-16,10 0 0 15,14 10 0-15,15 12 2 16,24 19-1-16,18-15 0 16,18-7 1-16,6-10 3 15,25-8-2-15,29-7 1 16,3-7-3-16,35-5 0 15,7-10-3-15,22-6-2 0,17-4 1 16,21-2 1-16,4-10-1 16,35-6-1-16,-7-1 1 15,25-8-1-15,18-10 0 16,-1 0 2-16,11-3-1 16,17-4 2-16,-13-5-4 15,-1-10 0-15,8-3 7 16,-36-7 4-16,4-5-10 15,-28-7-4-15,-4 0 4 16,-39 0 4-16,-17 6-7 16,-25-9 1-16,-32-12 4 0,-28-16 4 15,-32-16-3-15,-28-3-2 16,-21 3 2-16,-36-19 0 16,-49-6-1-16,-35 3 1 15,-25 0-4 1,-52-15-2-16,-15 8-5 0,-39 23-2 15,-3 25 0-15,-25 25 4 16,-11 19-13-16,5 22-4 16,-1 12-21-16,10 13-8 15,22-7-29-15,7-2-14 16,24-1-42 0</inkml:trace>
  <inkml:trace contextRef="#ctx0" brushRef="#br0" timeOffset="122560.181">17791 16020 284 0,'-4'-6'107'0,"4"6"-83"0,-3 6 15 16,3-6 1-16,0 3-11 15,0-3 0-15,-4 16-10 16,4-7-1-16,-4 10-11 0,4-3-2 16,0 0-1-16,0-4-2 15,4-2 1-15,0-1 2 0,6-9 2 16,1 0-1-16,10-9 1 15,-3-1 0-15,3 1 3 16,-4-1-1-16,1-5 0 16,-4 2-3-16,-3-3-1 15,-4 1 5-15,-7-4 4 16,0 10 1 0,-11-10 1-16,1 9-4 15,-12-2-2-15,5 2-2 0,-4 7 0 16,3 0-7-16,0 13 0 15,4-1-1-15,0 10 0 16,0-4-5-16,7 7 1 16,0 0 2-16,7 3 1 15,0-6 1-15,7-6 2 16,0-4-3-16,14-3 0 0,-3-2 3 16,6-14 3-16,-2 7-2 15,-1-6 0-15,-4-1-1 16,-2-5 1-16,-1 2 0 15,-11 0 1-15,1 4 0 16,-18 0 0-16,3-1-2 16,-10 4 1-16,3-3-2 15,-6 9 2-15,2 0-4 16,1 15 0-16,4-5 1 16,-1 15 0-16,4-6-3 0,7 12 0 15,0-6-3-15,7 0 1 16,0-3 3-16,10-13 3 15,-3 1 6-15,14-16 4 16,-3-1-4-16,10-8 1 16,-3 2-3-16,0-6 0 15,-4 4-1-15,-7-7 0 16,-3 3 0-16,-11 0 0 16,0 3 0-16,-15 4 0 15,1-1-2-15,-10-2 1 16,3 5-4-16,-4 10 0 15,4-3-1-15,-1 6-2 16,5 7 0-16,3 8 3 0,0-2-2 16,10 9 1-16,1-3 2 15,6 0 2-15,1-3-3 16,10-10 0-16,-4 1 1 16,11-17 2-16,1 7 3 15,2-9 2-15,-2 0-1 16,-1-7-1-16,-4 3-3 15,-3-5 1-15,-3 2 0 16,-11-3 1-16,0 3-2 16,-11-2 1-16,4 8 0 15,-14-2 1-15,4 2-2 16,-5 4 1-16,5 0-4 16,-1 12-2-16,4 0-1 15,0 13 0-15,3-6 3 0,8 18 0 16,-1-6-2-16,8 6 0 15,-4-6 2-15,10-3 0 16,-3 0-2-16,15-12 2 16,-5-4-1-16,11-15 0 15,-6 2 4-15,6-8 1 16,-7-1-1-16,0-3-2 16,-3 7 3-16,-8-4 2 15,-3 0-2-15,-10 1-2 16,-1 2 2-16,-17-3 0 15,4 7-1-15,-12 0-2 16,5-1 1-16,-1 10 1 0,4 0-3 16,0 10-2-16,3-4-1 15,4 6 3-15,3 1-2 16,8 6-1 0,-1-4 0-16,8 4 3 15,-1-3-2-15,11-4 1 0,-3-2 0 16,14-7 0-16,-4-3 2 15,7-3 2-15,-3-3-1 16,-1-7 2-16,-2 4-2 16,-5-7-1-16,-3 3 5 15,-10-2 1-15,-1 2-2 16,-13 1-3-16,-1 2 0 16,-17-5 1-16,7 5-1 0,-7 1 2 15,3 6-4-15,4 6 0 16,3-3 1-16,1 19 0 15,2-10-3-15,8 16 0 16,0-6-3-16,7 3-1 16,0-3 4-16,14-7 3 15,1 4-1-15,9-13-2 16,-3-3 2-16,4-3 2 16,-4-3 4-16,0-4 2 15,-3 1-1-15,-11-7-1 16,0 4-3-16,-14-4 1 15,0 3 0-15,-18 1 3 16,8-1-3-16,-11 7-2 16,6-3 0-16,-2 18 1 0,2 0-3 15,5 13-2-15,3-3-1 16,7 16 0-16,0-7 0 16,7 3 3-16,0-3 0 15,10-9 1-15,1-3-3 16,10-13 0-16,-3 0 2 15,10-12 0-15,-7-1 1 16,0-8 0-16,-3 2 4 16,-8-9 2-16,1 6-2 15,-15 0-3-15,1 0 2 16,-15 1 0-16,4 2-1 16,-7 6-2-16,3 1 1 15,1 12-1-15,-1 0-3 0,4 13 0 16,3-3 2-16,4 5 0 15,0-2-2-15,7-3 2 16,0 2-1-16,4-5 0 16,-1-7 2-16,4 3 0 15,0-3-5-15,0-3-1 16,1 0-19-16,-1-3-7 16,0-3-21-16,0 3-8 15,-4-4-32-15,4-2-11 16,0 6-64-1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1:12:54.40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1023 13255 212 0,'-3'-3'82'0,"3"0"-64"0,-4-4 11 0,4 4 2 15,0-3-4-15,0 6 4 16,0 0-4-16,4 0 1 16,3 3-16-16,7 6 0 0,3 1 1 0,12-1-1 15,16 1 3-15,5-7 3 16,10 3 1-16,3-12-6 15,22-4-3-15,10 1-5 16,8 6-4-16,2-3 2 16,26 6 0-16,3 6 1 15,7 0 0-15,25 7-2 16,-4-1 1-16,22 4-2 16,6-7-1-16,25-9 5 15,0-9 1-15,29-10 2 16,-4-6 0-16,17-3-7 15,-10 3 0-15,11-4-1 16,-25 4 2-16,6 10-1 16,-27 2 2-16,-18 7-2 0,-3 0-1 15,-22 2-10-15,-14 1-6 16,0-3-34-16,-10-3-15 16,-18-4-98-1</inkml:trace>
  <inkml:trace contextRef="#ctx0" brushRef="#br0" timeOffset="660.697">1005 14550 208 0,'-17'-10'79'0,"17"10"-61"0,0 0 12 0,0 0 4 15,0 3-9-15,3 1 0 16,1 2-10-16,6 0-2 15,5 4-7-15,9-1-2 0,8 7 2 16,24-4 1-16,1 1 3 16,3-1 4-16,10 1 3 15,29-1-7-15,11 7-3 16,-1 0 0-16,25 0 0 16,11 9 5-16,3-3 3 15,25-3-8-15,3-3-4 16,15-7-2-16,6-5 1 0,8-7 1 15,6-7 1-15,8-5 0 16,10-1 0-16,-17 1-2 16,7 5-2-16,-22 4-2 15,1 3 1-15,-11 7 1 16,-25 2 0-16,0 4 0 16,-6-1 2-16,-26 1-28 15,-20-1-9-15,-26 4-45 16,-10 6-16-16,-21-3-29 15</inkml:trace>
  <inkml:trace contextRef="#ctx0" brushRef="#br0" timeOffset="2340.832">314 11709 192 0,'25'-13'74'0,"-15"7"-58"0,8 3 9 0,-8 3 2 0,1 0-5 16,3 3-1-16,4 3-5 15,-4 1 0-15,7 2-9 16,4-3 5-16,14 1 1 0,6-7 0 16,19 6 2-16,-1-6-4 15,12 0 1-15,6 0-5 16,21 0-2-16,7 0 0 15,11 0-1-15,14 3-5 16,11 3-1-16,7-3 3 16,28-3 1-16,-8 0 2 15,37 0 0-15,-5-9-5 16,26 0 1-16,-5 2 2 16,19-5 1-16,-8 2-4 15,11 1 1-15,-7 6 0 0,0 3 2 16,-25 3-1-16,11 3 2 15,-22 4-2-15,8 2 2 16,-18-2-11-16,-10 5-2 16,-12-5-46-16,-2 2-18 15,-12 16-52 1</inkml:trace>
  <inkml:trace contextRef="#ctx0" brushRef="#br0" timeOffset="3466.968">3902 15224 260 0,'-39'0'96'16,"28"0"-75"-16,-3-10 3 0,7 1-2 0,-10-3-12 15,-1-4-1-15,-14-6-3 16,-14 0-1-16,0-3-3 16,-10-3-2-16,0-4 3 0,-1-2-2 15,-3-1 2-15,-14-2 0 16,-7-1 1-1,-11-3 0-15,4 4 0 0,-14 2-2 16,-15 4-2-16,1 9 1 16,-11 3 1-16,-25 13-1 15,11 12 2-15,-18 16 2 16,-3 16 4-16,3 2 0 16,-7 17 0-16,4-7 1 15,14-3 1-15,7 0 1 0,0 9 2 16,10 7-3-16,29 3-1 15,14 0-6-15,10 0-1 16,25 0-3-16,4 6-3 16,14 9 2-16,13 7 0 15,15-6-2-15,11 5 2 16,14 7 1-16,27 13 0 16,22 0-3-16,4 2 0 15,7 11 2-15,24 14 0 16,14-8 1-16,1-7 0 15,38 31 0-15,14-12 0 16,4-18 2-16,21-26 3 16,7-19 0-16,32-12 2 0,7-20-2 15,14-5 2-15,25-16-2 16,-1-13 0-16,26-9-3 16,3-15-2-16,-7-10 3 15,10-22 2-15,11-22-4 16,-18-13-1-16,8-3 2 15,-22-18 1-15,-10-22-1 16,-25-10-2-16,-18-3 1 16,-38-22-1-16,-32 9-3 15,-36-5 2-15,-42-11 1 16,-49 23 0-16,-42 0 0 16,-50-19 0-16,-57 16 0 15,-49 12 2-15,-42 12-3 16,-63 20 0-16,-36 31-4 15,0 25 1-15,-17 31-9 0,-8 19-4 16,18 10-13-16,11 6-4 16,17-1-24-16,15 8-8 15,17 5-62 1</inkml:trace>
  <inkml:trace contextRef="#ctx0" brushRef="#br0" timeOffset="5959.561">1154 16324 200 0,'-11'-9'77'0,"11"9"-60"0,-4-22 2 0,4 19-2 15,0-13-2-15,0-6 3 0,-3-3 1 16,-1 0 3-16,-6 0-12 16,3-3 3-16,-4 9 3 0,1 6 3 15,-8 1 1-15,4 3-3 16,3 2 0-16,1 4-5 15,-1 6 0-15,1 4-1 16,2 2 1-16,1 3-6 16,-3 1-2-16,6 6 2 15,1 6 1-15,3-3-1 16,3-6-1-16,-3-4-1 16,7 1 2-16,4-4-1 15,0-3 0-15,-1-3 1 16,8-12 3-16,-1-4 0 15,8-12 2-15,-7-3-2 0,-8-3 0 16,1 3-8-16,-11 3 0 16,-11-4 1-16,-3 1 3 15,-3 3 0-15,-5 6 0 16,8 10-1-16,-3 6 2 16,3 6-5-16,-1 12-1 15,1 4-2-15,4 6 0 16,3 7 2-16,3 2 2 15,4 4-3-15,4-7 0 16,-1-6 1-16,8 0 2 16,-1-3 1-16,15-9 1 15,-7 3 0-15,3-16 0 16,4 0 2-16,-1-16 3 16,8-16-4-16,-14 1-3 15,-8 0 1-15,-6-1 2 0,-11 4 0 16,-7 6 0-16,-8 0-1 15,-6 3 2-15,0 7-8 16,10 6 0-16,-3 9-2 16,4 9 2-16,-5 10-1 15,8 10 1-15,4 5 2 16,6-5 0-16,1-7-3 16,6 6 0-16,1-9 2 15,10 6 2-15,-4-9 2 16,19-10 1-16,-12 1 4 15,4-16 3-15,4 2-2 0,-4-17 0 16,4-14-5 0,-11 1-1-16,-10-1 1 15,-8 4 2-15,-7 2-5 0,-10 4-1 16,-3 0 0-16,-5 6 2 16,8 7-1-16,0 6-1 15,-4 9-2-15,8 9-1 16,3 10 2-16,0 10 0 15,6 8-2-15,8-5 0 16,0-7 2-16,8 7 0 16,-5-7 1-16,11 0 0 15,-3-6-5-15,17-6 1 16,-7-4 4-16,7-12 4 16,-3 0 3-16,0-25 1 15,6-19-2-15,-13 3-1 0,-11-2-3 16,-10 2 1-16,-15 0 0 15,-7 3 1 1,-3 1-5-16,-4 5 1 0,-3 7 0 16,-4 16 2-16,4 6-6 15,7 9 1-15,3 10-1 16,0 3 2-16,15 12-1 16,6 7-1-16,8 5 3 15,6-11 2-15,1-1-2 16,10-3-2-16,-3-3 2 15,3-3 0-15,0-3 1 16,11-9 2-16,-4-4 1 16,0-15 3-16,-3-17-1 0,0 1 2 15,-15-6-6-15,-10 0-1 16,-7-1 2-16,-7 1 1 16,-11 0-1-16,4 2 1 15,-3 7-2-15,-8 4-1 16,4 14-2-16,-1 8-1 15,5 5-1-15,-1 16 3 16,4 6-2-16,14 4 1 16,0-10 0-16,14 19 0 15,-4-10 0-15,18-5-2 16,-6-1 0-16,9 0 3 16,-6-9 2-16,14-3 2 15,-4-4 1-15,7-12 0 16,-10 0 0-16,-4-19 2 0,4-18-1 15,-11-1 0-15,-14 4-3 16,-7-1-2-16,-11-3 1 16,-7 7 1-16,4 3-1 15,-3 6 2-15,-5 9-4 16,8 10-2-16,4 9-1 16,-1 10 3-16,11 6-2 15,0 13 1-15,3 2 0 16,8-9 0-16,-1-2 0 15,4-1-2-15,4 0 3 16,7-3 0-16,-4-7 3 16,10-5 1-16,-2-4 1 0,-1-9 0 15,-4 0 0-15,-10-13 0 16,0-12 0-16,-7-4 0 16,-7 1-2-16,0 0 1 15,-7-1-4-15,-3 4 0 16,-1 3 1-16,-7 6 2 15,8 10-3-15,-1 9 0 16,4 6-1-16,3 10-2 16,4 12 3-16,4 0 0 15,-1-3 1-15,11 10 0 16,0-7-3-16,4 3 0 16,-1-5 2-16,12-8 0 0,-5-2 1 15,8-10 2-15,-7 1 1 16,-1-17 3-16,-3 1-1 15,-10-16 0-15,3-13-3 16,-7 0 1 0,-7 4-2-16,0-1 2 0,-7 7-2 15,3 13 2-15,4-1-2 16,-7 13-1-16,-4 6-2 16,4 9 1-16,4 7-1 15,3 0 0-15,3 0 0 16,4 9 0-16,0-6 0 15,7 0 0-15,-3-6 0 16,6-1 0-16,-3-2 2 0,4-13 2 16,6-13 1-16,-6-6 3 15,-4-6-1-15,-7 0 0 16,0 0-3-16,-7-3 1 16,0 9-2-16,0 10-1 15,-4-1 3-15,4 7 0 16,-7 6-4-16,4 7-1 15,3-1-2-15,0 10 3 16,7 0-2-16,0-3 1 16,3-1 0-16,4-2-2 15,4-4 3-15,-1-6 0 16,1-6 1-16,3-6 2 16,-7-1 1-16,0-2 1 15,-3-1-2-15,-1 4 1 16,-3-1-2-16,0 1 2 0,0 9-15 15,0 0-5-15,4 0-37 16,3 0-18-16,0 0-26 16,3 0-10-16,19 9-62 15</inkml:trace>
  <inkml:trace contextRef="#ctx0" brushRef="#br0" timeOffset="8946.898">16976 12076 184 0,'17'-3'71'0,"1"0"-55"0,7-4 2 16,-11 4-1-16,7-3-7 15,4 0 2-15,6-4-3 16,12 1 0-16,20-7-5 16,15 7 4-16,3-4 2 0,7 1-1 0,25-1 2 15,7 4-2-15,3-1 2 16,26-2 0-16,9 2 1 15,19-5 0-15,17 2 0 16,17-6-2-16,12 0-1 16,10 7-5-16,-1 3-1 15,12-1-1-15,-8 4 1 16,15 0-2-16,-19 6-1 16,-2-4 1-16,-12 8-1 15,-23 2 0-15,-9 3 2 16,-13 7-8-16,-32 6-1 15,-24 6-14-15,-22 0-4 16,-17 1-36-16,-18 2-15 0</inkml:trace>
  <inkml:trace contextRef="#ctx0" brushRef="#br0" timeOffset="10089.265">16425 13553 176 0,'39'-25'68'0,"-7"18"-52"0,21 1 3 16,-25 3-1-16,11 0-7 15,10 3 1-15,25-3-3 0,18-1 2 16,7 1-6-16,28-3 1 0,17-3 1 16,12-4 1-16,31 1 2 15,3-7-3-15,25 6 1 16,15-12 1-16,10 13 5 16,24-13-6-16,8 3-2 15,21 3-1-15,21-3-1 16,3 3-2-16,11 3 1 15,14 7-2-15,-10 3 2 16,-25 15-2-16,-7 7-1 16,-43 21-39-16,-35 7-16 15,-35 0-57 1</inkml:trace>
  <inkml:trace contextRef="#ctx0" brushRef="#br0" timeOffset="11018.123">16866 15155 60 0,'7'-6'24'0,"4"6"-18"0,10 0 40 0,-10-4 16 0,6 4-25 16,8 0-10-16,3 0-13 15,8 0-4-15,2 0-6 16,5 0 4-16,10-3 2 16,17 0-3-16,15 3 1 0,7-3-1 15,24-3 3-15,18 0 4 16,7-1 1-16,32-2 0 15,3-1 1-15,25 1-2 16,4 0-1-16,35 2-1 16,0-5 0-16,28 2-4 15,7 1 0-15,-3 6-5 16,17 6-2-16,-31 10-3 16,-1 2-1-16,-31 10-58 15,-18 13-26-15,-32 0-25 16</inkml:trace>
  <inkml:trace contextRef="#ctx0" brushRef="#br0" timeOffset="11935.468">19999 15663 208 0,'7'-13'77'0,"-10"7"-60"0,-8 0-3 0,4 3-5 15,-14-4-5-15,-15 4 0 16,-16-3-5-16,-12 3 1 16,-17-3 0-16,-32 6 0 0,-14 9 2 15,-28 0-3-15,-15 13 0 16,-24 3 1-16,-14 10 2 15,-10 9 5-15,2 6 4 16,1-3-2-16,0 9 2 16,17-5-4-16,-3-4-2 15,18 15 0-15,17 1-1 16,4 12-2-16,7-6-2 16,21 7 1-16,21-4 1 15,17 0-1-15,19 6 2 0,24 1 4 16,25-4 6-16,21-6 4 15,24-7 4-15,40 1-5 16,24 3 1-16,28 0-8 16,32-3-1-16,22 2-2 15,31-8-1-15,24-7-3 16,22 0-2-16,32-9 1 16,17-7 1-16,18-8 1 15,32-11 1-15,38-18-2 16,25-19 1-16,18-19-2 15,11-18 2-15,-15-10-4 16,-28-3 0-16,-18-7 1 16,-13-12 2-16,-43-15-3 15,-15 9 0-15,-45-4 1 16,-28-9 2-16,-35-6-1 0,-47 10-1 16,-48 9-2-16,-61-1 1 15,-53 1-1-15,-74 3 0 16,-70 16-5-16,-78 12 0 15,-70 16-21-15,-57 18-7 16,-25 23-101 0</inkml:trace>
  <inkml:trace contextRef="#ctx0" brushRef="#br0" timeOffset="14084.003">16976 16563 216 0,'-7'-7'82'0,"10"-2"-64"0,1-4 13 0,-1 4 3 0,1 0-7 16,-1-1 1-16,1 1-4 15,-1 3-3-15,-3 6-11 16,0 0-4-16,-3 6 0 0,-1 3-1 16,-3 1 0-16,0 8-3 15,0-2-2-15,0 0 1 16,4 3-1-16,-1-1 0 16,8-2 2-16,3-3 1 15,3-4 3-15,8 1-1 16,-1-10 2-16,5 0-2 15,-1 0 0-15,0-10-3 16,-3-2 1-16,-4-4 0 16,0 0 3-16,-4-3-3 15,-6 1-2-15,-8 2 2 16,-6 3 2-16,-8 4 0 16,-3 3 0-16,-7 6-3 0,-4 6-2 15,-3 6 1-15,3 7 1 16,4 10-3-16,3 2 0 15,7 3 1-15,8-2 2 16,6-4 1-16,8-3 3 16,6-6-1-16,12-7 0 15,6-8 3-15,4-8 5 16,-1-8-5-16,1-4 0 16,-4-6 0-16,-3 0 0 15,-7-3-4-15,-4 0-1 16,-7 3-3-16,-7 0-1 15,-7 3 1-15,-7 1 2 0,-8 2-1 16,-2 3-1-16,-1 7-2 16,-3 6-1-16,0 9 2 15,3 10 0-15,4 3 1 16,3 3 0-16,4 4-3 16,7-1 2-16,10-3 1 15,8-3 2-15,10-10 1 16,7-5 3-16,4-7 1 15,0-7 3-15,0-5-3 16,-4-7 1-16,-3-6-5 16,-4 3-2-16,-7-3-3 15,-4 0 1-15,-6 0 3 16,-8-4 1-16,-6 11-1 16,-4-1-2-16,-4 6 1 0,-7 7-1 15,1 6-3-15,-1 6 2 16,0 7-1-16,1 6 0 15,3-1 2-15,6 11 0 16,8-1-3-16,7 3 0 16,7-2 2-16,8-4 0 15,6-7 1-15,7-5 0 16,0-7 2-16,0-9 3 16,1-6 2-16,-5-7 3 15,-3-3-5-15,-3-6-3 16,-4 3-1-16,-7-3 1 15,-7 0-1-15,-7 0-1 16,-7 3 1-16,-7 3-1 16,-4 7 0-16,-3 5 0 15,0 10-3-15,0 7 0 0,-1 6 2 16,1 2 0-16,7 7 1 16,3 4 0-16,8-1-3 15,6 0 0-15,8 0-1 16,10-3 3-16,3-6 2 15,8-9 4-15,3-7 0 16,1-10 0-16,6-5-1 16,-7-7 0-16,-7-3 0 15,-3-3 0-15,-8 3-2 16,-6-3 1-16,-8 0-4 16,-6 0 0-16,-8 3 1 0,-6 6 0 15,-5 4 0-15,-2 9 2 16,-1 6-3-16,0 6 0 15,4 4-1-15,7 5-2 16,3 4 0-16,7 0 3 16,8 0-2-16,10 0 1 15,7-3 2-15,11-9 2 16,7-1-1-16,3-9-1 16,0-9 3-16,0-1 2 15,-6-9 2-15,-5 4 1 16,-6-4-4-16,-7-3-1 15,-8 3-1-15,-10-3 1 16,-7 10-2-16,-7 2 2 0,-11 10-4 16,-3 3-2-16,-4 13-1 15,4 3 3-15,3 0 0 16,11-1 1-16,10 1-3 16,8-3 2-16,13-7 1 15,8-2 0-15,7-7 0 16,-1 0 0-16,-3 0 0 15,-7 0 0-15,-3 0-22 16,-4 0-8-16,0 3-42 16,-3 3-19-16,-1 13-82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1:13:15.8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3651 1945 264 0,'4'-9'101'0,"3"9"-78"0,-4-10 17 15,-3 10 5-15,0 0 0 16,0 0 3-16,0 0-4 16,0 10-3-16,-3-1-22 15,-8 10 11-15,-10 6 4 0,-7 9-3 16,3 7-1-16,4-3-14 16,-7 31-7-16,0-16-6 15,-8 19 0-15,8-12-2 0,-7 15 2 16,0-6-2-16,3-3-1 15,7-7-2-15,11-5 1 16,0-13-4-16,3-4-1 16,4-12-39-16,7-6-18 15,0 0-25-15,0-19-10 16,0 3-71 0</inkml:trace>
  <inkml:trace contextRef="#ctx0" brushRef="#br0" timeOffset="314.37">3150 1744 372 0,'-14'-9'140'0,"7"0"-109"0,7 9 9 16,0 0-2-16,11 0-9 15,3 12 3-15,7 19-5 16,4 13-2-16,6 10-13 16,8 15 3-16,-11 9 3 0,1-18-4 15,34 37 0-15,-20-25-8 16,31 35-4-16,-18-26-1 16,15 13-1-16,-18-19 0 15,-1-18 2-15,5 6-32 16,-29-16-98-16,-3-13-18 15,0-12-37 1</inkml:trace>
  <inkml:trace contextRef="#ctx0" brushRef="#br0" timeOffset="4431.768">8259 6256 208 0,'0'-9'79'0,"0"3"-61"0,0-1 6 0,0 1-2 16,3-3-8-16,-3 6 0 16,0-4-4-16,0-2 1 15,0 0-6-15,0 5 1 0,0-2 4 16,0 6-2-16,0 0 1 15,0 0 1-15,0 0 1 16,0 10-1-16,0 5 1 16,0-2-2-16,0 2 0 15,0 1-1-15,0 0 0 16,0-1-2-16,0 4 1 16,4 3-2-16,-1 0 0 15,1 3-3-15,3 7 1 16,-7-1 0-16,3 13 1 15,1 3 0-15,-1 3 0 16,-3-3 2-16,0 3 1 0,0-3-1 16,0-3 1-16,0 3-2 15,-3 7 0-15,3 5-3 16,0 7 1-16,0-3-2 16,0-7 2-16,0-3-2 15,0-2 2-15,0-4-2 16,0 0-1-16,-4 3-2 15,1 6 1-15,3-2 3 16,0-1 1-16,-7-3 1 16,7-3 2-16,0-3-5 15,0-3-1-15,0-7 0 16,0 7 0-16,0 0 0 16,0 3 0-16,0 3 2 15,7 3 1-15,-7-3-4 0,3-6-1 16,1-13 1-16,-1 6 2 15,-3 13 0-15,0-6 2 16,0-3-2-16,0-1-1 16,0 4 3-16,0 3 0 15,0 6-1-15,0-12 1 16,0-7-2-16,0 7-1 16,0-7-2-16,0 10 1 15,0-7 1-15,0 7 2 16,0-6-1-16,0 12-1 15,0-13 1-15,0 23 1 16,0-10-3-16,0 3 0 16,0-3 3-16,0 3 1 0,0-9-1 15,0 3-2 1,0-7 3-16,0 13 0 0,0-9-1 16,0 16-2-16,0-7 1 15,0 6-1-15,0-12 0 16,0 6 2-16,0-9-3 15,4 3 0-15,-1-6 3 16,1 5 1-16,-4-5-4 16,3 9 1-16,-3-9 0 15,4 12 2-15,-1-9-3 16,1 6 0-16,0-10 3 16,-1 7 1-16,1-9-4 0,-1 2 1 15,1 1-2-15,-1 3 0 16,1-7 2-16,-4 10 0 15,3 28 2-15,-3-34 1 16,0-4-4-16,0 4 1 16,0-10 0-16,0 7 2 15,0-7-1-15,0 10-1 16,-3 15-2-16,3-22 1 16,0-6 1-16,0 7 2 15,0-4-3-15,0 10 0 16,0-7 1-16,0 6 0 15,0 1 2-15,0 0 1 16,0-7-4-16,0-3-1 16,0-3 5-16,0 0 3 0,0-3-1 15,0 0 2-15,0-3-6 16,0 0-1-16,0-6 0 16,0-4 2-16,0 0-3 15,0 4 0-15,0-7-39 16,0-6-18-16,0 0-120 15</inkml:trace>
  <inkml:trace contextRef="#ctx0" brushRef="#br0" timeOffset="5512.626">7676 11615 296 0,'-7'0'112'0,"4"0"-87"0,3 3 20 0,0-3 4 16,0 0-7-16,0 0 2 15,0 0-7-15,3 9 0 16,-3-2-21-1,4-4 4-15,-1 9 3 0,5-2-3 0,2-1-2 16,4 1-4-16,7-1-1 16,-3-3-3-16,28-3-1 15,3 1-3-15,1-4-1 16,-1 0 1-16,-7 0 1 16,-3 0-3-16,-7 0-3 15,-7 0 2-15,-4 0 0 16,-4 0 1-16,-2 0 0 15,-5 0 0-15,-3 0 0 16,0 0-5-16,-3 0 1 16,-4 0-27-16,0 0-11 15,3-4-25-15,-3 4-11 0,0 0-22 16,4 0-7 0,3 7-55-1</inkml:trace>
  <inkml:trace contextRef="#ctx0" brushRef="#br0" timeOffset="5915.349">8259 11311 348 0,'3'-13'132'0,"-3"13"-103"0,0 3 10 0,0 0-2 16,-3 7-8-16,-1 9 1 16,0 12-4-16,-3 7-1 15,4-1-14-15,-1-2-2 0,1 6 1 16,-1-7-6-16,1 1 0 16,3-4-4-16,0 0-1 15,7-6 3-15,3-3 1 16,5-3-1-16,6-6 1 15,0-4 2-15,0 0 2 16,-3-2-1-16,6-4 1 16,8-3-6-16,-4 0-3 15,-3 0 1-15,-4 0 0 16,-3 0 3-16,-4 0 1 0,-3 0-41 16,-4 0-19-16,0 0-33 15,0 0-12-15,-4 0-57 16</inkml:trace>
  <inkml:trace contextRef="#ctx0" brushRef="#br0" timeOffset="6335.079">8562 11483 276 0,'0'-19'104'0,"3"10"-81"0,1-4 12 0,-4 7-2 16,0 0 2-16,0 6 5 15,0 0-4-15,0 0-1 16,0 0-20-16,0 0 4 0,0 6 4 16,0 7 3-16,0 9 2 15,0 6-7-15,4 3 0 16,-1 7-8-16,1 12-3 15,3 16-1-15,-4-7-1 16,1-8-2-16,3 14-1 16,0-8 3-16,3 9 3 15,-3-13-2-15,0 13 0 16,1-13-3-16,-1 4-1 16,0-13-3-16,-4-1-2 15,4-5 1-15,-3-7 1 16,-1-9-1-16,-3-3-1 0,0 0-26 15,0-13-10-15,0 1-46 16,0-20-20-16,0 4-98 16</inkml:trace>
  <inkml:trace contextRef="#ctx0" brushRef="#br0" timeOffset="8799.52">12912 4961 176 0,'-4'0'68'0,"4"0"-52"0,0 0-3 0,0 0-3 16,0 0 2-16,0 0 4 15,4-6-2-15,-1 0 2 16,1 0-9-16,-4-1 2 0,0 7 4 16,0-3 2-16,0 3 0 15,0 0-3-15,0 3 0 16,0 7-3-16,-4 2 2 15,4 1-2-15,-3 2 2 16,-1 4-2-16,4 6 0 16,-3 4-3-16,3 2 1 15,0 0-2-15,0 7 0 16,0-4-1-16,0 1 0 16,0-4-2-16,0 1-2 15,0-1 1-15,0 0-1 16,0-2 4-16,0-1 2 15,0 6 0-15,0 1-1 0,0 6-1 16,0 2 0-16,0 8-2 16,0-4-2-16,-4-3 3 15,1-1 0-15,-1-5-1 16,4 6-2-16,0-6 1 16,0 5 1-16,0 1-1 15,0 3-1-15,4 4 3 16,-1 2 0-16,1-3-1 15,-1 3-2-15,-3-3 3 16,0 4 0-16,0 2 1 16,0 1 2-16,0 2-1 15,4-2 0-15,-1-4-1 16,1 3 2-16,-1-9-3 0,1 4-2 16,-1-1 0-1,1 6-1-15,-1 4 0 0,1 6 2 16,-4-1-1-16,3-5-1 15,-3 3 1-15,0-1-1 16,0 4 0-16,0-9 0 16,0-10 2-16,-3 6 3 15,-1 19-2-15,4-18 0 16,0-11-3-16,-3 23-1 16,3-12 3-16,0 18 1 15,0-13-1-15,0 4 1 16,0-16-4-16,0 25 0 0,0-19 1 15,0 35 2-15,0-22-1 16,0 9-1-16,0-15 1 16,0 9-1-1,0-16-3-15,0 10 2 0,0-16 3 16,-4 22 1-16,1-16-4 16,3 16 1-16,0-9 0 15,0 2 0-15,0-11 0 16,0 5 2-16,0-9-1 15,0 6-1-15,0-9-2 16,0 13 1-16,0-13 1 16,0 15 0-16,0-15 0 0,0 13 0 15,0 5 2-15,0-24 1 16,0 0-4-16,0-10 1 16,0 0 0-16,0 3 0 15,0 1 2-15,0 8 1 16,0-8-4-16,-4 15-1 15,4-10-2-15,0 7 3 16,0-9 0-16,0 6 3 16,0-7-1-16,-3 1 2 15,3-7-4-15,0 6 0 16,0-6 3-16,0 4 1 16,0-10-4-16,0 19 1 15,0-13-2-15,0 9 0 16,-4 36 4-16,1-20 3 0,3-3-7 15,0-28 0-15,0-3 0 16,0 3 1-16,0-3 3 16,0 9 1-16,0 19-4 15,0-6 1-15,0-1 0 16,0-2 0-16,0 0 0 16,0-7 2-16,0 3-1 15,0-2-1-15,0-4-2 16,0-6-1-16,0 6 2 15,0 0 2-15,0 1 0 16,0-7-1-16,0-1 3 16,0-5 0-16,0 0-4 15,0-4-1-15,3 1 1 16,-3-7 0-16,0-3 1 16,0 0 2-16,0-3-14 0,0-6-5 15,0 0-33-15,0-10-13 16,0 7-93-1</inkml:trace>
  <inkml:trace contextRef="#ctx0" brushRef="#br0" timeOffset="9939.354">12626 11464 200 0,'0'-6'74'0,"3"0"-58"0,-3-4 16 0,4 4 4 16,-4 0 0-16,0 6 2 15,0 0 0-15,0 0 0 16,0 0-20-16,0 0 9 0,4 3 6 0,-4 6-2 15,0 10 2-15,-4 9-15 16,-3 4-5 0,0-1-6-16,-4 7 0 15,1-1-2-15,-1-2 0 16,4-1-1-16,4-5 2 0,3-1 1 16,7-6 1-16,3-10 0 15,4-5 0-15,7-4 0 16,4-3 0-16,0 0 0 15,3 0 0-15,0 0-4 16,-3 3-1-16,0 0-1 16,-1 3 1-16,-2 1-2 15,-5-1-1-15,1 0 1 16,-4 0-1-16,0-2 0 16,-3-1 0-16,-1 0-18 15,-3-3-5-15,0 0-27 0,0-3-8 16,-3 0-26-16,-1-7-13 15,4 7-55 1</inkml:trace>
  <inkml:trace contextRef="#ctx0" brushRef="#br0" timeOffset="10357.791">12993 11515 212 0,'-4'-22'79'0,"8"12"-61"0,-4 7 17 0,0-3 5 0,0 3-6 16,0-4 1-16,0 4-3 16,-4-3 2-16,4 3-18 15,-3 0 11-15,3 0 3 0,0 3-2 16,0 6-2-16,0 6-3 15,3 17 0-15,1 2 0 16,-1-3 1-16,1-6-9 16,-1 31-4-16,1 32 0 15,-1 0 0-15,1-4-1 16,3 1-1-16,0-7-3 16,4 0-1-16,-1-6-3 15,1-19 1-15,-4-9-2 0,3 0-1 16,-2-7 1-16,-1-8 1 15,-4-1-1-15,1-7-1 16,-1-2-24-16,-3-6-9 16,0-1-36-16,-3-9-14 15,3 0-108 1</inkml:trace>
  <inkml:trace contextRef="#ctx0" brushRef="#br0" timeOffset="14365.557">885 11330 184 0,'-14'0'68'0,"14"0"-52"0,0 0 1 16,0 0 0-16,0 0-5 16,7-7 3-16,0 1 3 15,1 0 1-15,2-1-10 16,1 1-1-16,3 3 2 0,0 0 0 15,4 3 2-15,6 0 0 16,12 3 2-16,2 0-1 16,8 0 2-16,7 0-4 0,-3 4 1 15,6-1-1-15,-7 0 3 16,15-3-5-16,10 1-1 16,11 2-2-16,-4 3 1 15,3-6 0-15,19 7 3 16,10-4-5-16,-1 7-3 15,1-1 1-15,18 7 0 16,6 3-1-16,-10 6 1 16,11 3-2-16,0-2-1 15,-4-1 1-15,-4-3-1 16,11-6 2-16,-7 0 1 16,-7-13 1-16,7-3 2 15,1-3-1-15,-8-9 0 16,-15-1-6-16,-6 1-1 0,-3 6 1 15,-5 0 2-15,-9 3 0 16,-12 3 2-16,-10 0-33 16,-14 6-12-16,-4 1-52 15,-3-4-22-15,7-3-5 16</inkml:trace>
  <inkml:trace contextRef="#ctx0" brushRef="#br0" timeOffset="15341.011">1411 12565 192 0,'-25'0'74'0,"15"3"-58"0,3-3 7 0,3 0-1 16,1 0-6-16,-1 0 1 0,4 0-5 15,0 0-2-15,4-3-6 16,3 0 4-16,7 0 2 0,0-4-1 15,4 4 2-15,-1 3 0 16,15 0 3-16,10 3-3 16,8 1 1-16,3-1-1 15,10 0 1-15,-3 3 0 16,11 0 0-16,10-2-4 16,11-1 0-16,6 0-1 15,5-3 3-15,13 0-3 16,15 0 1-16,-11 0-5 15,10 3-2-15,15 0 0 16,-8 3-1-16,4 4-5 16,8 2 1-16,-5 7 4 15,-10-6 4-15,11-4-1 16,-8 7 0-16,-6-7-1 16,0-6-2-16,3-3 1 0,-4-6 1 15,-10-7-1-15,-4 4 2 16,1-4-11-16,-4 4-2 15,-7 3-28-15,-22 3-11 16,-6 3-18-16,3 0-9 16,-10-7-35-1</inkml:trace>
  <inkml:trace contextRef="#ctx0" brushRef="#br0" timeOffset="18346.311">960 13844 212 0,'-25'0'82'0,"21"3"-64"0,1 1 2 0,3-4-2 16,0 0-6-16,3-7 3 0,1 1-4 16,6-7-1-16,5 4-6 15,2 6 4-15,15-3 2 0,7 6-1 16,14 0 0-16,10 0-1 16,-3 9 0-16,11 0 4 15,10 1 3-15,21-1-2 16,0 4 0-16,4 2-5 15,21 1 0 1,7 0-5-16,-3 3 0 0,17-4-1 16,11-2-2-16,-11-4 1 15,14 4 1-15,1-10-1 16,2 0-1-16,5-3 1 16,-12 0 1-16,5 6-1 15,2 4 2-15,-16-1-2 16,-19 7-1-16,-6 0 1 15,-4 2-1-15,-8-5-7 0,-6 6-3 16,-17-13-34-16,-1-12-16 16,7-13-73-1</inkml:trace>
  <inkml:trace contextRef="#ctx0" brushRef="#br0" timeOffset="19424.938">3736 14678 240 0,'-28'-3'90'0,"17"-3"-70"0,-10-4 2 0,14 4-4 15,-11-3-12-15,-6-1-1 16,-5-2 1-16,1-4 3 16,3-3-4-16,-3 1-3 0,-7-1-1 15,3 0 1-15,4 0 1 16,-7 0 7-16,-15-3 6 15,-3 4 1-15,-17-1-1 16,6-3-2-16,-6 0-1 16,-8 0-5-16,-10 0-3 15,-14 3-5-15,6 0 0 16,1 7 2-16,-7-4 1 0,-15 7-1 16,5 2-2-16,-1 1 1 15,-7 6 1-15,-4 3-1 16,8 4-1-16,3-1 1 15,-11 3-1-15,1 4 0 16,10-1 2-16,7 7-1 16,7 0-1-16,-6 3 3 15,2 3 0-15,19 0-1 16,13 0-2-16,8 13 3 16,13 3 0-16,8 12-4 15,10 13 1-15,15 6-2 16,6 0 0-16,11 0 2 15,14 3 2-15,25 26-3 0,24 2 0 16,4-9 5-16,4-9 5 16,17-7-3-16,18-6 2 15,14 19-1-15,-7 3 3 16,31-9-3-16,8-10 1 16,-4-15-3-16,29-13 0 15,-4-13-6-15,10-9 1 16,18-15 0-16,-10-10 2 15,17-13-3-15,-4-6 0 16,8-12 5-16,-11-13 2 16,21-9-2-16,-24 0-1 15,-1-4-1-15,1 1 1 16,-22-4-2-16,-3 1 2 16,-3-20-7-16,-26-5 1 15,-27 5 3-15,-26 4 2 0,-13 6 2 16,-25-6 2-16,-21-13-5 15,-25 6-1-15,-25 1 2 16,-35 2 1-16,-39 4-1 16,-13 3-2-16,-40 6-4 15,-14 10-2-15,-7 9-2 16,-24 28 2-16,13 16-3 16,-20 18 1-16,13 7-12 15,8 7-4-15,0-1-9 16,24-3-5-16,25-9-109 15</inkml:trace>
  <inkml:trace contextRef="#ctx0" brushRef="#br0" timeOffset="22114.01">1298 14866 224 0,'-7'4'85'0,"7"-4"-66"0,-10 0 16 0,10 0 4 0,-4 0-10 15,1 0 0-15,-1 6-5 16,0-3-1-16,4 6-12 16,0-2-4-16,0 5-3 0,0-2 0 15,4 2 0-15,0-2-2 16,-1 2-2-16,1-3 1 16,3 1-1-16,0-1 0 15,3-6 2-15,-6 4 5 16,10-7 4-16,-3 0-4 15,-1-10-2-15,1 4 0 16,-4-13-1-16,0 10 0 16,-4-7 2-16,-3 4 3 0,-3-4 2 15,-1 3-1 1,-6 7-1-16,3 0-3 0,-11 12-1 16,4-3-6-16,0 13-1 15,0-4 3-15,0 10 1 16,-1-3 0-16,1 6-2 15,7-6 1-15,4 3-1 16,3-3-3-16,7 0 2 16,0-4-1-16,10-8 0 15,-6 2 4-15,7-3 3 16,-8-6 0-16,8-6 2 16,-4-3-2-16,0-7 0 15,0 0-1-15,-3-9 0 16,-1 3-2-16,-10-9 1 15,-10-13 0-15,-4 6 1 16,-7-2-2-16,-4 18-2 16,0 6 1-16,-3 13-1 0,-4 15-3 15,15 4 2-15,-1-3-1 16,4 18 0-16,7-9 2 16,0 9 0-16,0-9 0 15,10 6 0-15,1 1 0 16,10-7 0-16,0-4 0 15,14-2 0-15,-7-3 0 16,11-13 0-16,-7 6 4 16,-4-12 2-16,0 6-2 15,-3-13-1-15,-4 4 1 0,0-10 0 16,-7 3-2-16,-7-3-2 16,0 4 3-16,-14-4 0 15,0 3-1-15,-14 1-2 16,3-1-2-16,-3 13 1 15,-1 0-1-15,-2 12 0 16,6 0 0-16,7 10 0 16,4-3 0-16,7 6 0 15,0 0 2-15,14 3 0 16,-3-6-3-16,13-4 0 16,1-2 2-16,10-10 2 15,0 6 4-15,4-18 2 16,-11 9-1-16,4-16-1 15,-7 4-1-15,-4-7 2 0,3 3-3 16,-10-9 0-16,1 3 1 16,-12-12 2-16,-10-4-5 15,-14-3-3-15,-1 13 1 16,1 9 2-16,0 19-2 16,3 10-2-16,8-1 2 15,-1 16 0-15,4-3-2 16,7 10 0-16,0-7 2 15,10 3 0-15,1-6-2 16,14-3 0-16,-4-4 2 16,10-2 2-16,1-4 2 15,0-6 1-15,-8 1 0 16,5-11 2-16,-5 4-1 16,-3-9 0-16,-3 2-3 0,-1-9-2 15,-3 4 3-15,-10-10 2 16,3 6-2-16,-21 0 0 15,-14-9-1-15,6 15-2 16,8 4-2-16,-14 15-1 16,10 0-1-16,0 16 0 15,8-3 0-15,-1 6 0 16,4 3 0-16,7 4 0 16,3-4 3-16,12 3 2 15,-1-6-2-15,14-6 0 16,-7-3 3-16,14-13 1 15,-3 0 1-15,7-9 0 0,-8 0 0 16,-3-13 2-16,1 9-3 16,-5-12 0-16,-3 4-1 15,-3-11 1-15,-4 4-2 16,-14-9 2-16,-14-10 0 16,-4 6 1-16,-7 7-2 15,11 18-2-15,0-2-2 16,-7 24-1-16,7 1-1 15,3 12 0-15,4-1 0 16,10 5 3-16,-3-4 0 16,14 3 1-16,-3-7 0 15,17 8 0-15,-3-8 2 0,6-5 1 16,1-1-1-16,3-5-2 16,-10-1 3-16,3-12 2 15,-3 3-2-15,-4-10 0 16,0 4 1-16,-7-7 0 15,0 0-2-15,-11-3-2 16,1 1 1-16,-22-1 1 16,8 0-1-16,-15 3 2 15,7 4-2-15,-7 12-1 16,4 0-2-16,4 12-1 16,2-2-1-16,12 9 3 15,-1-4-2-15,15 4-1 16,-1 0 0-16,15 3 3 15,0-7 0-15,10-2 1 0,0-4 0 16,4-2 2-16,-11-4 1 16,0-6 1-16,0 0 0 15,-7-10 0-15,4 4 0 16,-11-10 0-16,0 3-2 16,-10-3 1-16,-1 4-2 15,-17-7 2-15,7 3-2 16,-14 3 2-16,3 4-7 15,0 15 1-15,4 0 1 16,-4 9 1-16,8 1-2 16,6 6 0-16,4-4 2 15,11 4 0-15,-1-6-2 16,11 6 0-16,0-7-1 0,11-2 3 16,-7-4 0-16,3-6 3 15,-4 0 3-15,1-6 2 16,-4-1-1-16,-3-5-1 15,-4-1-3-15,-7-6 1 16,0 1 0-16,-14-7 1 16,3 3-2-16,-14-7-2 15,8-2 1-15,-11 12-1 16,-1 7-3-16,5 12 0 16,6 0-1-16,0 18 0 15,8-5 0-15,6 18 3 16,1-12-2-16,13 3 1 15,-6-6 0-15,21 3 0 0,-8-1 2 16,15-8 0-16,-7 2 0 16,-1-8 0-1,-6-1 2-15,0-13 3 16,-4 1-2-16,-4-10 0 0,1 0 1 16,-11-6 0-16,0 3-2 15,-7-3 1-15,0 0-2 16,-7 16 2-16,3 5-4 15,-3 14-2-15,3-7-7 16,8 10-2-16,-1-1-33 16,8-9-13-16,-1 0-41 15,11-6-17-15,-3 0-48 16</inkml:trace>
  <inkml:trace contextRef="#ctx0" brushRef="#br0" timeOffset="32801.404">18849 1995 472 0,'3'0'0'0,"1"0"20"0,-4 0 10 16,7 0 8-16,4 3 2 16,3 4-5-16,3-4-1 15,5 6-19-15,2 7 6 0,1 3 3 0,0 3-12 16,3 6-7-16,0 0-1 15,0 0 1-15,8 4-2 16,2-7 0 0,5 0-1-16,-1 3-2 0,-7-6 3 15,-6 0 0-15,-8-3-1 16,-11-7 1-16,-6 7-22 16,-8-6-9-16,-3-4-33 15,-3-3-11-15,-1-12-41 16,4-3-19-16,7-10 2 15</inkml:trace>
  <inkml:trace contextRef="#ctx0" brushRef="#br0" timeOffset="33071.716">19491 1901 356 0,'0'-16'134'0,"4"13"-104"0,-1 3 14 0,1 3-2 15,-1 7-4-15,-3 12 2 16,-3 9-5-16,-12 10-1 16,-13 25-19-16,-14 34 0 0,-7-6-1 15,-4 16-5-15,0 18-3 16,-4-5-3-16,1-7 0 16,3 3-2-16,11 3-1 15,6-18-2-15,15-13 1 0,7-16-41 16,7-12-19-16,7-16-51 15,3-7-21-15,-3-8-32 16</inkml:trace>
  <inkml:trace contextRef="#ctx0" brushRef="#br0" timeOffset="35609.849">25404 9408 168 0,'3'-7'63'0,"-3"7"-49"0,4 0 11 0,-4 0 5 15,0 0-7-15,0 0 1 16,0 0-4-16,0 0-1 16,0 0-10-16,0 0 8 0,0 0 5 15,7 0 2-15,0 0 3 16,0 0-6-16,3 0-3 15,1 0-4-15,0 0 1 16,3 7-4-16,0-4 1 16,3-3-1-16,-3 0 1 0,-3 0 0 15,7 0 2-15,-4 0-1 16,7 0 2-16,-3 0-6 16,3 6-3-1,-4-3-1-15,5 3-1 0,-5-3 0 16,4 4 0-16,-3-4 0 15,7 3 2-15,-4-3 1 16,7-3 3-16,-3 0-5 16,10 0-1-16,-7 0 0 15,11-3 2-15,-7-3-3 16,7 6 0-16,-8 0 1 16,5 6 0-16,-8-3-5 15,4 0-1-15,-8 1 1 0,8-1 0 16,-4 0 3-16,8-3 3 15,-5 0 0-15,12-3 2 16,-4 0-4-16,-1-1 0 16,-6 1 1-16,3 3 0 15,-6 0-2-15,2 0 1 16,-2 0-4-16,2 3-2 16,-6 1 2-16,3-1 0 15,-3 0 1-15,3-3 2 16,-3 0-1-16,7-3-1 15,-8 3 3-15,12-3 0 16,-8-1 1-16,7-2 0 16,-7 0-2-16,8 3 1 15,-8-4-4-15,0 4 0 0,-3-3 1 16,-1 6 2-16,-2 0-1 16,2 0-1-16,-3 0 1 15,1 0 1-15,-5 0-3 16,4 0-2-16,-3 0 2 15,7 0 2-15,-4-3 0 16,4-3-1-16,-4 6 1 16,7-3-1-16,-7-4-3 15,7 7 2-15,-3-3 1 16,3 3 0-16,-7 0 0 16,4 0 2-16,-4 0-1 15,8 0 2-15,-8 0-2 16,3 3-1-16,-2-3-2 15,6 0 1-15,-4 0 1 0,1 7 2 16,-4-7-1-16,4 3-1 16,-4-3-2-16,4 0 1 15,-4 0 1-15,7 0 2 16,-3 0-1-16,7 0 2 16,-8 0-4-16,5 0 0 15,-5 0 1-15,1 0 2 16,-4 0-1-16,4 6-1 15,-4-3 1-15,4-3-1 16,-4 6 0-16,4-3 0 16,-4-3 0-16,3 0 2 0,-2 0-1 15,-1 0-1 1,0 0-2-16,0 0 1 0,-3 0 1 16,-1 0 2-1,-2 0-1-15,2 0-1 0,-3 0 1 16,7 0 1-16,-3 0-3 15,3 0 0-15,-3 0 1 16,3 0 2-16,-3 0-3 16,-1 0 0-16,1 0-1 15,-4 0 0-15,0 0 2 16,0 0 0-16,-3 7 0 16,-1-4 2-16,1-3-1 0,0 6-1 15,-4-3 3 1,0 0 0-16,0 1-4 0,0-4 1 15,-4 0 0-15,1 0 2 16,-1 0-28-16,-3 0-11 16,0 0-33-16,-3 0-11 15,-1 0-105 1</inkml:trace>
  <inkml:trace contextRef="#ctx0" brushRef="#br0" timeOffset="36601.956">22387 9320 288 0,'-3'-16'107'0,"3"7"-83"0,7-10 21 0,-4 13 7 16,4-4-13-16,0 1 0 15,1 2-9-15,-1 7-2 16,0 7-15-16,3 5 8 0,-3 10 5 15,-3 19-3-15,-4 15-1 16,0 10-8-16,-4 0-1 16,1 0-6-16,-1 0 1 15,4-7-5-15,0-2 0 16,0-4 3-16,0-6 1 0,0-6-3 16,4-7-3-16,-4-5 0 15,0-7 1-15,0-7-3 16,0-2 0-16,0-7-34 15,0-6-17-15,0-6-28 16,3-7-13-16,4-6-76 16,7-6-42-1,8 7 100-15</inkml:trace>
  <inkml:trace contextRef="#ctx0" brushRef="#br0" timeOffset="37080.484">22885 9373 264 0,'7'-44'99'0,"0"41"-77"0,-4-31 15 0,1 27 3 16,-4-5-16-16,0 12-1 15,0-10-9-15,0 4-1 16,0 6-8-16,0 0 6 0,-4 6 2 16,-3 4 5-16,-3 2 1 15,-4 7 1-15,-11 9 0 16,-7 13-7-16,-3 15 0 15,-4 4-4-15,0-4 0 16,8 4-3-16,9-7 1 16,8-2 0-16,18-8 3 15,17 1-1-15,14-9 0 16,11-4 6-16,3-6 2 0,1-9-2 16,6-13 1-1,8-6-3-15,6-13 0 16,-3-3-3-16,0-9 1 0,-10 0-6 15,-8-13-1-15,-13-18-2 16,-12-10 1-16,-17-3-2 16,-14 9 2-16,-21-6-2 15,-18-3 2-15,-7 6-4 16,0 9 0-16,4 14 1 16,7 11 0-16,10 23-7 15,11 9 0-15,10 9-24 16,11 10-9-16,14 3-21 15,14 3-10-15,8 3-34 16,2 13-14-16,-2 12-29 16</inkml:trace>
  <inkml:trace contextRef="#ctx0" brushRef="#br0" timeOffset="37486.752">23661 9392 364 0,'10'-44'137'0,"-10"28"-106"0,-7-3 2 0,4 10-7 15,-11 9-14-15,-11 0-2 0,-3 9 3 16,-4 10 2-16,-7 13-8 16,-3 15 7-16,0 15 3 0,3 1-7 15,11 0-1-15,13-1-1 16,15 4 2-16,11 0-1 15,7-6 0-15,10-10 1 16,11-12 1-16,10-20 6 16,8-18 1-16,2-18 6 15,1-4 5-15,-7-10-10 16,-7-9-3-16,-10-9-5 16,-8-19-2-16,-18-9-5 15,-13-7-1-15,-15 13-1 16,-17 6 1-16,-7 10-4 15,-4 15-2-15,3 13-9 16,8 9-3-16,7 10-36 16,7 9-14-16,7 3-49 0,14 6-17 15,10 1-46 1</inkml:trace>
  <inkml:trace contextRef="#ctx0" brushRef="#br0" timeOffset="40264.157">30741 5614 168 0,'-7'3'66'0,"7"-3"-52"0,-7 0 3 0,7 0-2 16,-4 0-6-16,1 0 0 0,-4 3-1 15,3 0 2-15,-3 0-5 16,0 0 8-16,-3 0 4 15,3 1-5-15,-4 2 1 16,4-3-2-16,-4 0 3 0,4 0-3 16,0 0-1-16,0 0 0 15,-3-3 4-15,3 0-2 16,-4 0 3-16,4 0-2 16,-4 0 0-16,4 0-3 15,-3-3 1-15,-1 0-6 16,1 0-1-16,2 3 0 15,-6-3 2-15,4 3-3 16,-11-3 0-16,3 3 5 16,-10-3 3-16,7 3-4 15,-15 0-2-15,8 0 0 0,-7 0-1 16,7 0 2 0,-8-3 1-16,5 3-1 0,-8-4-1 15,7 1-3-15,-10 3 1 16,10 0-2-16,-10 0-1 15,6 0 3-15,-10 0 0 16,8 0-1-16,-5 0-2 16,8 0 3-16,-7-3 0 15,10 0 1-15,-10-3 0 16,10 3-2-16,-14-4 1 16,11 1 0-16,-15 0 3 15,-13-1-1-15,3 1 0 16,10-3-3-16,5 6-2 15,2-4 3-15,1-2 2 0,3 0-2 16,7 5-2-16,4-2 0 16,-21-3 1-16,-22 9-1 15,4 0-1 1,7 0 3-16,0 0 0 0,7-3-1 16,4 0 1-16,0-4-2 15,-1 4 2-15,4 0 0 16,0 0 3-16,4 0-3 15,3 3 0-15,4 0-1 16,3 0-2-16,4 0 1 16,3 0 1-16,1 0-1 15,2 0 2-15,1 0-2 0,-3 0-1 16,-1 0 3-16,-3-3 0 16,-1-1-1-16,-6 4 1 15,0 0-2-15,0 0-1 16,-1-3 1-16,1 3 1 15,0-3 1-15,0 3 1 16,3 0-2-16,4 0 1 16,-1 0-2-16,1 0-1 15,0 0 1-15,-7 0-1 16,-1 0 0-16,5 0 2 16,-1 0-1-16,4 0 2 15,-4 0 0-15,4 0 3 16,-1-3-5-16,1 3-1 15,0 0 2-15,0 0 3 16,0 0-2-16,-1 3-2 0,1 0 2 16,3 0 0-16,1 1-4 15,3-1 1-15,-1 0-2 16,5 0 0-16,-1 0 2 16,0-3 2-16,1 0-3 15,-1 0-2-15,1 0 2 16,-1 3 2-16,-3 0 0 15,-4 1-1-15,0-1-2 16,1 0 1-16,-5-3 3 16,5 6 1-16,-1-3-4 15,0-3 1-15,1 6 0 16,-1-2 2-16,0 2-1 16,4-3 2-16,0 6-2 15,0-9-1-15,3 7-2 0,0-4 1 16,1-3 1-16,-1 0 0 15,1 0 0-15,-5 0 2 16,1 0-3-16,0 0 0 16,0-3 1-16,0 3 0 15,0 0 0-15,3-7 2 16,-3 7-1-16,0 0 2 16,-1 0-4-16,1 0 0 15,0 0 1-15,-4 0 2 16,1 7-3-16,3-4 0 15,-1-3-1-15,1 6 0 0,0-3 2 16,-4 0 0-16,4-3 0 16,0 0 2-16,0-3-1 15,-4 0-1-15,-3-3 1 16,-4 6 1-16,-3-3-1 16,-4 3-1-16,0 0-2 15,4 3 1-15,3-3 1 16,4 6 0-16,7-3 0 15,3 0 0-15,4 0 0 16,0 1 2-16,0-1-1 16,3 0-1-16,1 0-2 15,-1 0 1-15,1 0 3 16,-1 0 1-16,0 1-4 0,1-1 1 16,-1-3 0-16,4 0 0 15,-3 0 0-15,-1 0 0 16,0 0 0-16,1 0 2 15,-1 0-3-15,1 0 0 16,-1 3 1-16,1 0 2 16,-1-3-3-16,-3 3 0 15,0-3 1-15,0 3 2 16,-4-3-3-16,4 3 0 16,0-3 1-16,0 4 2 15,3-4-1-15,0 0-1 16,1 3 1-16,-1-3-1 15,1 3 0-15,-1-3 0 16,1 0-3-16,-1 3 2 16,0-3 1-16,1 0 2 0,-1 0-1 15,1 0-1-15,-1 0 1 16,0 0-1-16,1 0 0 16,-1 0 0-16,1 0 0 15,-1 3 0-15,4 0 0 16,0-3 0-16,0 3-3 15,3-3 2-15,1 0 1 16,-1 0 2-16,1 0-1 16,-1 0 2-16,1 0-2 15,-1 0-1-15,1-3 1 16,-1 0 1-16,4 3-3 16,0 0 0-16,0 0 1 15,0 0 0-15,-3 0 0 16,3 0 0-16,0 0-3 0,0 0 2 15,0 0 1-15,0 0 2 16,0 0-3-16,0 0 0 16,0 0-19-16,0-3-9 15,0 3-21-15,0 0-8 16,0 0-44-16,17-3-106 31</inkml:trace>
  <inkml:trace contextRef="#ctx0" brushRef="#br0" timeOffset="41448.552">21982 5065 304 0,'0'-31'115'0,"3"31"-89"0,1-10 14 16,-4 10 1-16,3 6-3 15,1-2 2-15,-4 14-9 16,-4 11-4-16,-3 14-15 16,-7 11 6-16,-7 2 4 0,-7 1-5 0,-8 8-2 15,1 8-4-15,3 5 0 16,4-12 0-16,10-7 1 15,11-12-4-15,14-9 0 16,15-7-3-16,6-9 2 16,7-6-2-16,4-7 0 15,0-2-3-15,0-4-2 16,-1-3 1-16,-2 0 1 16,-5-3-1-16,-6-4 2 15,-4 7-2-15,-7-3 2 16,-3-3-26-16,-4 6-10 15,-7 0-47-15,0 0-21 16,0 0-93 0</inkml:trace>
  <inkml:trace contextRef="#ctx0" brushRef="#br0" timeOffset="41765.824">22352 5099 356 0,'0'-40'134'0,"7"24"-104"0,0 7 23 16,-3-1 1-16,-1 10-16 15,-3 0-2-15,4 0-6 16,-4 16 1-16,-4 18-17 16,-3 23 1-16,-7 5-1 0,-4 11-7 0,-6 24-2 15,-1 9-1-15,0-5 0 16,4-4-2-16,0 3-2 15,7 1-2-15,7-11 1 16,3-11 1-16,4-20 2 16,0-12-12-16,4-9-3 15,3-13-40-15,3-12-18 16,5-4-14-16,2-18-3 16,4-10-73-1</inkml:trace>
  <inkml:trace contextRef="#ctx0" brushRef="#br0" timeOffset="42198.998">22701 5159 316 0,'-3'-50'118'0,"3"40"-92"16,-7 4 19-16,3 6 2 0,-3 0-14 15,-3 6-2-15,-5 7-9 16,1 12-2-16,-3 6-11 15,-1 13 1-15,-3 3 3 0,0 7-3 16,0 21 2-16,6 9-3 16,8-2 0-16,7 3 1 15,7-13 1-15,8-6 1 16,13-10 0-16,7-6-2 16,4-15-1-16,3-13 1 0,0-13 4 15,-3-9-2 1,-3-9 1-16,-1-10-3 0,-7-16 1 15,-7-27-6-15,-3-7-1 16,-4-16 0-16,-10-6 0 16,-12-25-2-16,-6 6-2 15,-7 23-2-15,-7 18-1 16,-7 18-3-16,-4 17 1 16,4 21-6-16,6 13-3 15,8 19-30-15,7 13-11 16,11 5-27-16,10 7-9 15,7 0-79 1,3 6-44-16,5 0 102 16</inkml:trace>
  <inkml:trace contextRef="#ctx0" brushRef="#br0" timeOffset="42605.484">23118 5231 304 0,'3'-53'112'0,"-3"43"-87"0,0-2 13 15,-3 6-1-15,-5 12-9 16,-2 6-2-16,-4 17-1 16,0 8-1-16,-4 4-13 15,4 12 7-15,0 10 4 0,3 12-2 0,4 0 0 16,7-2-7-16,7-11 0 15,11-5-6 1,7-13-2-16,6-10 6 0,8-12 3 16,7-3 1-1,-4-16 1-15,1-12 3 0,-5-13 2 16,-6-16-7-16,-4-15-3 16,-3-10-4-16,-11 0 0 15,-7-18-4-15,-10-7-2 16,-8 6-3-16,-14 10 1 15,-10 16-1-15,0 15 0 16,0 13-22-16,6 19-10 16,8 5-44-16,7 8-20 15,11 14-105 1</inkml:trace>
  <inkml:trace contextRef="#ctx0" brushRef="#br0" timeOffset="46761.106">16771 13597 160 0,'-3'-16'60'16,"3"10"-47"-16,0-4 4 0,0 10-1 0,0 0-4 16,-4 0 1-16,0 0-1 15,1 0 2-15,3 0-7 16,3 6 7-16,1-2 3 0,7-4 2 16,6 0 1-16,15 0-3 15,10 0 0-15,11-4-3 16,4-2-1-16,3 6-3 15,7 6-1-15,14-2-5 16,11-4-1-16,6 0 3 16,12 0 3-16,27-4 0 15,4-5 0-15,22 0-3 0,6-1 1 16,0 4-2-16,15 6 0 16,-15 6-3-1,4 7 1-15,0 2-4 0,-14 4 0 16,-4 0-1-1,4 0 0-15,-8 0 2 0,-6-7 0 16,7-2 2-16,3-1 1 16,-18-6-4-16,1-3 1 15,-8 0-16-15,-17 0-4 16,-21 10-21-16,-21-1-9 16,-18 4-77-1</inkml:trace>
  <inkml:trace contextRef="#ctx0" brushRef="#br0" timeOffset="47498.855">16859 14681 208 0,'11'-9'79'0,"-1"6"-61"0,12 3-1 15,-8 0-5-15,3 3-6 16,8 0-1-16,7 3 1 15,3 4 1-15,4-1-3 16,7-6 4-16,14-3 4 0,21 0 0 16,11 0 3-16,3-3-4 15,25-3 1-15,10 6-1 16,4-3 1-16,25-3-2 16,3 6-1-16,18-10-1 15,18 4 2-15,14-4-3 16,13 4 1-16,12-3-3 0,-8 6 2 15,0 3-6-15,-6 6-3 16,-22 3 1-16,-4 7 2 16,-20 12-9-16,-22 4-2 15,-11 8-44-15,1-2-16 16,-18-10-53 0</inkml:trace>
  <inkml:trace contextRef="#ctx0" brushRef="#br0" timeOffset="57182.178">16260 12399 140 0,'-8'-3'52'0,"5"3"-41"0,3 0 0 16,0 0-4-16,0 0 3 15,3 3 4-15,5-3 4 16,-1 6 1-16,3-3-10 15,8-3 8-15,10 6 3 0,11 1-2 16,14 2 2-16,7 1-5 16,3 2-1-16,11-3-4 0,25 1 1 15,10-7 0-15,15-6 1 16,31-10-2-16,7-2-1 16,32-7-1-16,8-3 2 15,27 0-1-15,0 6 2 16,22 3-6-16,-1 0-1 15,8 10 0-15,6 0 0 16,-10 9 0-16,14-3 0 16,-17 3-5-16,17 0 1 15,-28-3 0-15,3 0 0 16,-28 3 0-16,-28 1 2 16,-21 2-3-16,-21 6 0 15,-32 7-19-15,-25 6-9 0,-28 10-23 16,-18-1-7-16,-24 4-55 15</inkml:trace>
  <inkml:trace contextRef="#ctx0" brushRef="#br0" timeOffset="58443.672">21304 15387 156 0,'-31'-38'60'0,"16"29"-47"0,-9-7 4 0,13 7-1 16,-3-4-10-16,-7 1-1 15,0-1-3-15,-4 1 1 16,-3-1-2-16,-4 1-1 0,-10 2 1 16,-15 1-4-16,-13 2 2 15,-4 7 3-15,-8 0 1 16,-16 0 10-16,-19 0 6 15,-3 0-4-15,-21-3 2 0,-14 3-4 16,-14-6 2-16,-22 6-6 16,4-3-1-16,-24 6 0 15,9-3 0-15,-20 9-4 16,7 7-1-16,-14 3-3 16,13 3-1-1,-6 0 1-15,11 3 2 0,9-3-1 16,-6 6-1-16,28-3 1 15,8 7 1-15,2 2 5 16,19 1 4-16,20 8-2 16,18 4 2-16,14 19-6 15,15 3-3-15,17 0-1 16,14 0 1-16,21 0-3 0,21 10 0 16,15 5 3-16,17-2 1 15,14-7 1-15,32-6 2 16,39 6 3-16,11-12 2 15,34-10 1-15,12-6 0 16,38-6-6-16,10-3-2 16,43-4 0-16,11-2 0 15,14-4-2-15,38-6 1 16,25-13-4-16,15-12 0 16,10-13 1-16,10-6 0 15,22-6 0-15,3-3 0 16,-4-7 0-16,-17-3 0 15,-24-3 0-15,-1-9 2 16,-35-19-3-16,-14-3 0 16,-35-4 1-16,-29 1 2 0,-49-3-3 15,-42-4-2-15,-46 0-1 16,-43 7 3-16,-42 12-2 16,-60 3 1-16,-56 7 4 15,-71 3 1-15,-38 12-4 16,-47 6-1-16,-38 10-32 15,-4 6-15-15,8-6-88 16</inkml:trace>
  <inkml:trace contextRef="#ctx0" brushRef="#br0" timeOffset="61834.904">17060 15879 228 0,'-7'-9'88'0,"4"6"-69"0,-4-4 6 0,3 7 0 16,-3 0-5-16,0 0 0 16,-4 0-2-16,1 0-1 15,-1 7-9-15,1-4 6 0,-1 3 5 16,-3-3-8-16,0 7-1 16,0 5-6-16,3 1-1 15,1 0-1-15,3-1-2 16,3 1 1-16,4-7 1 15,7 1-3-15,4-1 0 16,3-3 3-16,3-2 3 0,1-4 2 16,0-4 1-1,-4-2-4-15,0 3-1 0,-3-6 5 16,-1-7 3-16,-3-3-2 16,-3-3 0-16,-4 0 1 15,-7-3 1-15,-4-3-5 16,-3 6-2-16,-4 3 0 15,-3 4 0-15,-4 8 0 16,1 10 0-16,-1 7-2 16,4 5-2-16,0 7-2 15,7 0 1-15,3 3 1 16,4 1 0-16,7-1 0 16,7-3 0-16,7-4-3 15,4-2 2-15,6-3 3 16,5-7 3-16,-1-3 2 0,0-3 1 15,-3-3-4-15,0-7-3 16,-4-5 0-16,-4 2 1 16,-6-6-1-16,-4-3 2 15,-11-3-2-15,-3-3-1 16,-10 0 1-16,-4 3 1 16,-4 3-3-16,-3 9 0 15,-1 13 1-15,1 10 0 16,4 12-3-16,-1 3 2 15,4 3 1-15,7 3 0 16,3 1-3-16,4-1 0 16,7-6 2-16,7 0 2 15,4-6 0-15,6-6 2 16,8-7 2-16,3-3 4 0,0-3-2 16,1-6-2-16,-1-4-5 15,-4-2 0-15,-2-7 2 16,-5 0 1-16,-6 0-1 15,-4 4 1-15,-11-10-2 16,-6 0 2-16,-4 3-2 16,-7 3-1-16,-4 9-2 15,-3 10 1-15,-1 7 1 16,1 5 0-16,3 10 0 16,4 0 0-16,4 3-3 15,6 0 0-15,4-3 2 16,7 3 0-16,7-3 1 0,7-6 0 15,7-4 2 1,8-2 1-16,-1-7 1 0,4-3 0 16,-1-6 0-16,-2-4 0 15,-5-2-2-15,-3-4 1 16,-6-3-2-16,-5 0 2 16,-6-6-2-16,-4 0 2 15,-7-6-2-15,-4-4-1 16,-7 7 1-16,-3 6 1 15,0 10-3-15,-4 12 0 16,1 9-1-16,-1 7 0 16,4 6 0-16,3-3 0 15,4 6 0-15,3 0 0 0,8 0 2 16,3-3 2-16,7-3-1 16,7-4 2-16,7-5-2 15,7-4 2-15,4-6 0 16,0-3 3-1,0-7-1-15,-4-2 2 0,-7-4-4 16,-3-3-2-16,-4 1 2 16,-7-4 0-16,-7-3-1 15,-7-7-2-15,-7 4 1 16,-7 9-1-16,-8 3-3 16,-2 13 2-16,-5 13 1 15,1 9 2-15,3 6-6 16,8 3-1-16,2 0 2 0,8 0 1 15,7-3-1-15,7 0 2 16,7-6 1-16,11-6 0 16,7-4 4-16,6-6 2 15,5-3 2-15,-1-6 0 16,-3-3-2-16,-4-7-1 16,-3-3-1-16,-8 0 2 15,-3-6-3-15,-7-3-2 16,-7-6 0-16,-7 2-1 15,-7 1 0-15,-7 6 0 16,-4 6 0-16,-3 13 0 16,0 15-3-16,0 10 2 15,0 6-1-15,6 3 0 16,12 0 0-16,6 1 0 0,8-4 2 16,6-3 0-16,8-7-3 15,7 4 2-15,3-9 1 16,0-4 2-16,0-6 3 15,-3-6 2-15,0-4-1 16,-8 1-1-16,1-7-3 16,-7 0-2-16,-4-2 3 15,-7-4 2-15,-4-3-4 16,-10 3-1-16,-4 0 2 16,-6 6 1-16,-1 10-4 15,0 9-1-15,1 9-2 16,-1 7 3-16,7 0-2 15,8 3-1-15,3 0 3 16,10 0 0-16,8-3-2 16,3-4 2-16,3 1 1 0,5-7 0 15,2-5 2-15,1 2 1 16,-4-12 1-16,0 2 0 16,-3-5-2-16,-4-7 1 15,-3 7-2-15,-8-4 2 16,-6-2-2-16,-4 2 2 15,-7-2-2-15,-8 5-1 16,-2 4-2-16,-5 9 1 16,1 6-1-16,0 4-2 15,7 3 3-15,3 2 0 16,8-2-2-16,6 0 2 16,4-1-1-16,7-2 0 0,7-4 0 15,4 1 0-15,3-7 4 16,0-3 3-1,0-3 0-15,1-7 2 0,-5 1-4 16,-3 0 0-16,-7-4-1 16,-3-3 1-16,-4 1-2 15,-4-1 2-15,-3 3-2 16,0 4-1-16,-3 6-2 16,-4 6-1-16,-1 3 2 15,5 4 0-15,-1 2-2 16,4 1 0-16,4-1 2 15,6-2 0-15,4-1 1 0,4 1 0 16,3-1 0-16,0-9 0 16,0 0 0-16,4 0 0 15,-4-9 0-15,0 5 0 16,-3-5 2-16,-1-7 1 16,-3 7-1-16,-3-7 1 15,-8 1 0-15,-3-4 1 16,-3 0-2-16,-4 0-2 15,-8 0-2-15,-2 10 1 16,-5 15-1-16,1 4-2 16,0 2 3-16,3 13 0 15,4-3 1-15,4 3 2 16,6 0-3-16,7 0-2 16,8-3-1-16,7 0 3 0,6-3-2 15,4-6 1-15,4-4 2 16,3-3 2-16,-3-6-1 15,0-6 2-15,-1-3-2 16,-3-7 2-16,-3-3-2 16,-7 0-1-16,-8-3 3 15,-3-3 0-15,-7-3-1 16,-3 0 1-16,-12 3-4 16,-2 6 0-16,6 3-1 15,-17 26-2-15,0 9 3 16,3 3 0-16,4-1-2 15,6 5 2-15,8-8 1 0,7 7 0 16,11-6-5-16,6-3 1 16,8-4 4-1,7-2 2-15,3-7 0 0,0-3 1 16,-3-3 0-16,-4-3 3 16,-3-4-3-16,-4-9 0 15,-4 7-1-15,-6-7-2 16,-4-6 1-16,-7-3 1 15,-11-7-1-15,-7 1-1 16,-6 9 1-16,-5 12-1 16,1 13-3-16,3 13 2 15,8 2-4-15,6 10 1 16,7-3 2-16,11 0 1 16,8-3-2-16,9 0 0 0,4-10 2 15,4 7 2-15,0-7 0 16,-4-5-1-16,0 2-30 15,-3-6-13-15,-4 0-49 16,-4 0-21-16,-3 0-68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21:14:24.44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991 11646 216 0,'-10'7'82'0,"10"-4"-64"0,-4 0 20 0,4-3 3 16,0 0-8-16,0 0-2 15,0 3-4-15,0 0 0 16,0 0-15-16,4 0 4 0,-1 0 4 16,1 1-2-16,3-1-1 15,7-3-1-15,0 0 0 16,4-3-4-16,-1-1 0 16,12 4-5-16,-1 0 1 0,4 4-3 15,-1-1 2-15,-2 0-4 16,6 3-2-16,7 0 4 15,-7 1 1-15,4-1 2 16,11-3 2-16,6 0 4 16,22 0 1-16,-4 1-4 15,7-1-1-15,14-3-4 16,14 0-1-16,1 0 3 16,-4 6 3-16,14-3-6 15,14-3-1-15,-11 6 0 16,8-3 0-16,13-3-2 15,-6 0 1-15,-1 0-2 16,8 0-1-16,3-3 3 16,-10-3 0-16,7 6-4 0,-1 0 1 15,-13 0 0-15,-11 0 0 16,-7 6-3-16,3-3 2 16,-7 7 1-16,15-10 0 15,-22 0-25-15,-7-10-8 16,-6 1-43-16,-12-10-16 15,-3-3-95 1</inkml:trace>
  <inkml:trace contextRef="#ctx0" brushRef="#br0" timeOffset="2584.473">893 12668 228 0,'-22'16'85'0,"22"-10"-66"0,7 7 3 0,-3-10-3 16,7 3-6-16,-1 1 2 15,4-1-2-15,4-3 2 16,10-3-8-16,14-3 0 0,11-3 3 0,18-1-4 15,-1 4-1-15,12 0 0 16,13 0 1-16,14 6-1 16,4 0 0-16,11 3-3 15,17 4-2-15,-7-1 1 16,17 4 1-16,5 2-1 16,-1 4-1-16,14-6 1 15,4 9-1-15,0-7 2 16,21-5 1-16,-21-4-1 15,24-6 1-15,-6 3-2 16,-1-3-1-16,8 3 1 16,-15 4 1-16,15 2-1 15,-11 10-1-15,-11 3-19 16,8 6-10-16,-15-3-23 16,-10 3-7-16,3-6-53 15</inkml:trace>
  <inkml:trace contextRef="#ctx0" brushRef="#br0" timeOffset="4986.06">1044 15315 204 0,'-24'-13'77'16,"24"7"-60"-16,-4 0 4 0,4 6-3 0,4-3-11 15,-1-1-2-15,4 4-1 16,7 0 0-16,0 0-2 15,18 4-2-15,7-1 1 0,7 0 3 16,0 0 5-16,10 0-1 16,-3 3 3-16,21 4 5 15,7 2 2-15,11 1-3 16,7 6 1-16,14 0-3 16,17-4 0-16,1 1-1 15,24-4 0-15,11 1-4 16,14-4-3-16,7-6 0 15,10 1 1-15,22-4-1 16,-7 0 0-16,13-4-1 0,-2 4 0 16,9 0-2-16,-23 4-2 15,13 2 1-15,-18 0 1 16,-3 4-1-16,-7-7 2 16,-21-3-2-16,-3-3-1 15,-1-16-28-15,-17-19-11 16,-11-9-107-1</inkml:trace>
  <inkml:trace contextRef="#ctx0" brushRef="#br0" timeOffset="5959.64">3119 1804 232 0,'-29'-25'88'0,"19"15"-69"0,-4-8 17 0,7 8 3 15,0 4-4-15,3-3 4 16,-3-1-1-16,0 1-2 16,3 9-19-16,4 9 1 0,4 10 2 15,3 6 2-15,7 10 2 16,11 8-5-16,10-5-1 16,7 3-4-16,-3 0 1 15,4-1-4-15,6-2-1 0,0 0 0 16,11 5 1-1,-7 1-5-15,0-6-4 0,-7-3 1 16,-7-7 0 0,-4 0-1-16,-7 3 1 15,-7-9-11-15,-10 0-2 16,0 3-52-16,-4-9-22 0,0-3-245 31,-7-26 160-31</inkml:trace>
  <inkml:trace contextRef="#ctx0" brushRef="#br0" timeOffset="6275.006">3870 1497 332 0,'-7'-22'126'0,"3"12"-98"0,1-8 25 0,3 18 7 15,0-10-15-15,0 1-4 16,0-1-12-16,0 10-4 15,0 10-14-15,0 18 7 0,-4 10 2 16,1 27-6-16,-4 33-3 16,0 14-2-16,-4 36-1 15,1 9-4-15,-5 37-3 16,1-12 2-16,-7-10 0 16,-4 7-1-16,8-54-2 15,6-27 1-15,-3 11-1 16,0-30-9-16,3 18-2 15,8-19-27-15,-4-18-13 0,3-7-37 16,1-15-15-16,3-10-73 16</inkml:trace>
  <inkml:trace contextRef="#ctx0" brushRef="#br0" timeOffset="7836.123">4170 13681 268 0,'-11'-19'101'0,"11"16"-78"0,-3-6-7 15,-1 3-6-15,1-1-5 16,-4-2 4-16,-11 3 0 16,0-1 0-16,-3-2-5 15,-4 0 2-15,1-4 0 0,-11-6 2 16,3 0 0-16,0-3 0 15,-3-6 0-15,-11-6 0 16,-11-7 0-16,-10 3 0 16,0 1 2-16,-10 5-3 15,3 4-2-15,-18 9 0 16,-14 4 1-16,7 5-3 16,-3 4-2-16,-11 3 4 0,-10 6 1 15,10 6-2-15,-11 4-3 16,-13 3 2-16,3 2 0 15,3 1-1-15,-6 0 1 16,-5 3 2-16,15 6 2 16,4 0 1-16,-8 4 0 15,4-4 0-15,15-3 2 16,9 3-3-16,12-6-2 16,-5-3-5-16,8 0 0 15,14 0 0-15,7 3 2 16,14 3-3-16,4 9-2 15,13 20-3-15,12 5 1 0,6 16 3 16,18-6 1-16,21 0-2 16,15 0 0-16,20 16 4 15,-3-10 3 1,17-3-3-16,15-9-1 0,21-7 2 16,7-5 1-16,10-4-4 15,22-3 1-15,0 12 2 16,20-3 1-16,8 1-1 15,0-7 1-15,25-7 2 16,-8-11 2-16,18-11-3 16,-7-5-3-16,11-10 2 15,0-6 2-15,10-6-2 16,7-4 0-16,-10 10-1 0,7-3-2 16,-11 2 1-16,14-2 1 15,-21 6-1-15,15-9-1 16,-22-10 3-16,3-16 0 15,-3-2-4-15,-24-7 1 16,-4-6 2-16,-8-7 1 16,-23-15-1-16,-22-12 1 15,-15-1-2-15,-13 3-1 16,-18-2 3-16,-24-20 0 16,-26 1-1-16,-31 6-2 15,-25 3-2-15,-31-1 1 16,-50-2-1-16,-21 9 0 15,-53 13 2-15,-18 16 0 16,-27 21 0-16,-1 13 0 0,-11 16-3 16,22 9 0-16,-14 15-14 15,21 1-6-15,-1 6-28 16,22-3-12-16,11 6-99 16,14-16-47-1,20-3 108-15</inkml:trace>
  <inkml:trace contextRef="#ctx0" brushRef="#br0" timeOffset="10028.622">1175 13988 212 0,'-11'-12'79'0,"11"9"-61"0,0 3 15 0,0 0 1 15,0 0-2-15,0 0 1 16,0 0 1-16,0 0 2 16,0 0-20-16,0 3 4 0,0 3 3 15,0 4-8-15,0-1-1 16,0 0-6-16,0 7-3 16,0-3-5-16,7-4 0 15,-3 7 0-15,6-13 2 16,15 3 1-16,0-6 3 15,3-6 1-15,-7-4 3 16,-3-5 1-16,-8-4 1 16,1-3-2-16,-4 0-1 15,-11 0 1-15,-3-3 4 0,-3 6-6 16,-4 7 0-16,-4 2-2 16,4 10 1-16,-4 0-4 15,1 16 0-15,-4 9-6 16,3 3 0-16,7 7 3 15,4-13 4-15,4-3-3 16,6 2-3-16,8 5 3 16,3-8 3-16,7-5-1 15,0-7-2-15,0 4 2 16,1-14 2-16,2-8 2 16,-6-4 1-16,0-6-2 15,-4 3-1-15,-7 1-1 16,-7-1 0-16,-7 0-2 0,-4 6 1 15,1 4-2-15,-15 6-1 16,7 0 1-16,-14 9-1 16,-10 7-3-16,10 9 0 15,8 3-1-15,-1 3 3 16,4 6 0-16,10 1 1 16,8-4-3-16,10-15 0 15,0 3 2-15,21-13 0 16,-10-3 5-16,13-6 2 15,-2-3 2-15,9-13 0 16,-9 3-2-16,-8-9-1 16,0 0-1-16,-3-6 0 15,-4 2-2-15,-11-5 1 16,-10-10 0-16,-14 3 1 16,-11 10-5-16,-3 9 1 0,-7 13-2 15,13 12 0-15,8 0 0 16,-3 19-2-16,-8 15 3 15,11 1 2-15,7 3-2 16,10-4 0-16,11-8 1 16,11 2 0-16,13-9 0 15,5-9 0-15,-1-7 4 16,4-6 2-16,3-6-2 16,-14-7-1-16,1-12 1 15,-5 3 0-15,-3-6-2 16,-10-4 1-16,-7 1 0 0,-8 3 1 15,-7-4-2-15,-13 14 1 16,-8-1-4-16,-3 13 0 16,-8 9-1-16,8 9 0 15,10-2 0-15,4 15-2 16,-7 12 3-16,7 1 0 16,7-4-2-16,14 10 2 15,14 0 1-15,11-9 0 16,3-13 2-16,11-3 1 15,3-16-1-15,-3-6 1 16,-11-10 0-16,0-3 3 16,-3-9-1-16,-7-3 2 15,-8-3-2-15,-6-1 2 0,-11 4-2 16,-4 9 0-16,0 0-3 16,-27-3-2-16,9 4-2 15,-9 8 1-15,-19 17-4 16,25 5 1-16,8-3 2 15,-1 17 3-15,4-8-2 16,10 7-2-16,4-6-1 16,21 3 3-16,18 0 0 15,0-6 1-15,-11-7 0 16,14-9 2-16,-3 0 1 16,0-6 1-16,-11 3 0 15,0-16 2-15,-3 6-1 16,-11-8 0-16,0 2-3 15,-14-6 1-15,0 3-2 0,-21 0 2 16,3 6-4-16,-10 13-2 16,-18 9-1-16,21 10 3 15,11-4-2-15,0 10 1 16,3 13 0-16,7-4 0 16,15 1 0-16,10-17-2 15,-3 1 3-15,17-10 0 16,-7 0 3-16,14-9 1 15,-3 0 1-15,-4-16 0 16,-3-12 0-16,-11 9 2 16,0 3-3-16,-10-9 0 15,-1 3 1-15,-17-6 2 16,-18-4-5-16,1 10-1 0,-8 16-2 16,14 18 0-1,4-9 0-15,3 19 0 0,1-3 0 16,10 2 0-16,-1-2 0 15,19 0-2-15,0-4 3 16,10-5 0-16,18-4 3 16,-1-6 1-16,-6-7 1 15,-11-6 0-15,1-6 0 16,-12 4 2-16,1-1-1 16,-11 0 0-16,-11-6-3 15,-7 12 1-15,-3 13-4 16,0 10 0-16,3-1-1 0,-6 10 0 15,6 0 2-15,8 0 0 16,3-4-5-16,7-2 1 16,0-4 4-16,14-2 2 15,-4-4 0-15,8-6-2 16,-1 3 1-16,-2-7-1 16,-1 4 0-16,-4 0 2 15,-6 0-6-15,3 0-1 16,0 0-27-16,0-1-11 15,0 1-31-15,4-3-13 16,-4 3-20-16,3-3-9 16,-3-4-42-1</inkml:trace>
  <inkml:trace contextRef="#ctx0" brushRef="#br0" timeOffset="13019.653">20761 1418 236 0,'28'-22'90'0,"-14"13"-70"0,0-4 24 0,-7 10 6 16,1 0-4-16,-8 3 0 15</inkml:trace>
  <inkml:trace contextRef="#ctx0" brushRef="#br0" timeOffset="13210.386">20828 1384 597 0,'-11'15'48'0,"-10"14"-5"16,-10 8-9-16,-8 7-4 15,-11 16-11-15,-13 18-1 0,-18 4-11 16,-8 2-4-16,8-2-2 15,7 3 1-15,11-10-1 16,10 6-1-16,14-27 1 16,11-1-1-16,10-15-7 15,11-7 0-15,7-19-43 16,4-2-19-16,3-4-16 16,0-12-3-16,-4-4-71 15</inkml:trace>
  <inkml:trace contextRef="#ctx0" brushRef="#br0" timeOffset="13452.03">20278 1406 412 0,'7'12'154'0,"7"7"-120"0,14 0 28 0,-10-10 3 16,10 10-22-16,4 6-7 15,3 16-17-15,0 12-7 16,1 29-7-16,-1 6-4 0,0 6 2 16,4 28-2-16,3-9-1 15,1 0-28-15,-1-22-11 16,-3-7-58-16,-1-5-25 16,-6-17-64-1</inkml:trace>
  <inkml:trace contextRef="#ctx0" brushRef="#br0" timeOffset="15270.346">25643 7661 176 0,'0'-28'68'0,"4"18"-52"0,-1 4 8 16,-3 6 0-16,4 10-1 15,0 12 3-15,-1 6-1 16,1 9 2-16,-1 17-15 15,1 33 6-15,-1 20 3 0,4 18-5 16,4 32-1-16,-1 13-9 16,5 24-2-16,-1-9-2 15,-4-22-2-15,-3-41 1 16,4 29-1-16,-4-35 0 16,0 25 0-16,-4-31 2 15,1-7 1-15,0-24-1 16,-4-23-2-16,0-6-2 0,-4-37-1 15,0-4 2-15,-6-31 0 16,3 3 1-16,-7-62 0 16,-7-48 0-16,-4-53 2 15,4-6-3-15,7-34-2 16,7-1-3-16,7-6 1 16,3 41 3-16,1 44 1 15,-1 34-2-15,1 25 0 16,-1 51 17-1,-3 46-1-15,0 35 0 16,0 26 5-16,-3 46 0 16,-1 16-3-16,-3 46-1 15,-4 4-6-15,4-6-3 16,4-44 2-16,-4 88 0 0,3-57-3 16,1 53-1-16,3-56-1 15,0-3-2-15,0-34 1 16,3-17-1-16,-3-27-3 15,4-23 2-15,-1-12 1 16,1-47 0-16,-1 7 0 16,1-54 2-16,-1 6-3 15,1-88-2-15,0 32 2 16,-1-100 2-16,8-89 0 16,3 42-1-16,3 24 1 15,-2 38-1-15,-1 44 0 0,-4 35 0 16,-3 84 0-1,-7 29 4-15,-3 49 2 16,-4 35 2-16,-4 22 0 16,-7 38-2-16,1-1 1 15,-4 23-4-15,7-35 0 16,3-37 1-16,0 43 0 16,4-31-2-16,7 0-2 15,0-25-2-15,7-19 1 16,0-9 1-16,4-32 2 15,-4-6-3-15,4-50 0 16,-4 6 3-16,-4-56 1 16,1-50-4-16,-4-16 1 15,0-29 0-15,0 20 2 0,0 21-3 16,0 38 0-16,0 32 1 16,-4 30 0-16,-3 51-3 15,4 22 2-15,-1-6 5 16,-3 78 2-16,4-28-2 15,-5 59-1-15,1-34 1 16,0 34 2-16,4-34-1 16,-1 31 0-16,4-34-6 15,4 0-1-15,-4-22 1 16,3-19 2-16,1-13 0 16,-1-28-1-16,1-3-2 15,-4-37-1-15,0-1-16 16,0-12-5-16,0 3-28 15,0 0-11-15,0 4-5 0,-4 5-1 16,1 4-60 0</inkml:trace>
  <inkml:trace contextRef="#ctx0" brushRef="#br0" timeOffset="16139.158">24941 11464 308 0,'-17'-12'115'0,"10"9"-89"0,3-4 23 16,4 7 4-16,0 0-4 15,0 0 3-15,0 4-12 0,0 5-4 16,0 7-20-1,0 2 5-15,0 4 3 0,7 0-8 0,7-3-2 16,18-3-2-16,17-10 2 16,11-6-3-16,7-12 1 15,-3-4-9-15,-1-3-2 16,1 0-1-16,-4 4 2 16,-14 2-1-16,-11 7-1 15,-10 6-2-15,-15 6-1 16,-6 7-42-16,-8 2-18 15,-3 1-43-15,4 0-16 16,6-10-56 0</inkml:trace>
  <inkml:trace contextRef="#ctx0" brushRef="#br0" timeOffset="16647.428">25654 11257 420 0,'7'-6'156'0,"4"-3"-121"0,3 6 17 15,-7-4-3-15,0 7-16 16,0-3-4-16,-7 3-13 16,-4 3-3-16,-3 4-7 15,-10 5-4-15,-4 13 1 0,-4 3-4 16,4 4-2-16,3-1-7 0,7 1-2 15,8-4-4-15,6-3-3 16,8-6 2-16,7-7 2 16,3-2 7-16,0-1 4 15,4-3 3-15,3-3 1 16,-3-3 0-16,3 4 2 16,0 2-3-16,0 3 0 15,4 7 1-15,7 3 2 16,0 3 1-16,-1 0 3 15,-6 6 3-15,-4 6 2 16,-10-2 8-16,-7-1 5 16,-8 7 2-16,-6-7 2 15,-8-3-9-15,-7-3-4 0,-6-3-8 16,-4-3-3-16,-1 0-2 16,-2 0 1-16,-5-4-7 15,5-2 1-15,2-4-15 16,-13-2-5-16,-7-4-28 15,17-3-10-15,7 0-32 16,7-13-14-16,11-9-66 16</inkml:trace>
  <inkml:trace contextRef="#ctx0" brushRef="#br0" timeOffset="16889.247">25700 11204 416 0,'-14'0'154'0,"21"0"-120"0,10-3 19 0,1 0 0 15,7-3-17-15,7-1-1 16,13-2-18-16,22-4-5 16,8 1-8-16,-1 2-5 0,-7 7 0 15,-7 3-1-15,-7 7 0 16,-11 2-44-16,-10 0-22 15,-8 1-34-15,-6-1-14 16,3-6-45 0</inkml:trace>
  <inkml:trace contextRef="#ctx0" brushRef="#br0" timeOffset="19773.11">31489 3397 184 0,'3'-6'68'0,"-3"2"-52"0,8-2 12 0,-5 0 5 16,4-4-8-16,0 10-2 15,0-3-2-15,0 3-1 16,-3 0-11-16,-1 0 12 0,-3 3 19 16,-3 7-10-16,-1-4-6 15,1 0-6 1,-1-6-4-16,4 4 1 15,0 2-2-15,0-6 0 16,0 6-3-16,0 0 1 16,0 4-2-16,0 2 0 0,0 1-3 15,0-1 1-15,0 1-2 16,0-1 0-16,0-2-1 16,0 9 0-1,4-7-2-15,-1 4 1 0,1 0-2 16,-1-1-1-16,1 4 1 15,-1 0-1-15,1 6 0 16,-4-3 2-16,0 3-1 16,0 0 2-16,0 3-2 15,0-3-1-15,0 0 3 0,0 1 2 16,0-1-2-16,0 0 0 16,0 3 1-16,0-3 2 15,-4 3-1-15,1 7 2 16,-4-7 0-16,0 13 1 15,0-1-4-15,0 4-1 16,0 0-1-16,0-3-2 16,3 0 1-16,4-7 1 15,0-2-3-15,4-1 0 16,-1-3 1-16,1 0 0 16,-1-3 0-16,-3 4 2 15,0-1-1-15,0 3-1 16,0 4 1-16,0-1-1 15,0 4 0-15,4 0 2 0,-1-4-1 16,1 1-1-16,-4-4 1 16,3-3-1-16,-3 7-3 15,0-4 2-15,0 0 1 16,-3-3 2-16,-1 7-1 16,1-1-1-16,-4 4 1 15,0 12 1-15,-1 0-1 16,5 1-1-16,-1-7-2 15,4-4 1-15,0 1 1 16,0-3 0-16,0-1 0 16,0-2 0-16,0 9 0 15,0 3 0-15,-3 3 0 16,-1 3 0-16,1-3 0 16,-1-6 0-16,-3 3-3 0,4-6 2 15,-1-3 1-15,1-1 0 16,-1 7 0-16,1 0 0 15,-4 25 0-15,3-6 2 16,4-4-3-16,0-8 0 16,0-1-1-16,0-6 0 15,4-4 2-15,-1-2 0 16,-3 3 0-16,0 6 2 16,-3 6-1-16,-4 3-1 15,-1 1 1-15,5-4 1 16,-1-12-3-16,1 3 0 0,3-6 1 15,3-4 2 1,1-6-3-16,-1 7 0 16,1-1 1-16,3 4 0 0,-3 12 0 15,-4 0 0-15,0 3 0 16,0-5 0-16,0-1 0 16,0-7 2-16,0 4-3 15,0-6 0-15,0 3 1 16,0 9 2-16,0 0-1 15,0 3-1-15,0 1-2 16,0-7 1-16,0 0 1 16,0-4 0-16,0-8 0 15,0 9 0-15,-4-3 0 16,1 6 0-16,-5 9 0 0,1 4 2 16,0-1-1-16,0-9-1 15,0 4 1-15,4-10 1 16,3-7-1-16,0 7-1 15,3-3 1-15,4 9-1 16,-3 7 0-16,-1 2 0 16,1 1 0-16,-4-7 0 15,0-3-3-15,-4-3 2 16,1 0 1-16,-1 7 0 16,-3 2 0-16,7 10 2 15,0-3-3-15,7-4 0 16,-3-6 1-16,3-6 0 0,-4 4 0 15,1-1 0-15,-1 12 2 16,-3 11 1-16,-3-1-4 16,-1-6 1-16,-3-4 0 15,0-5 2-15,0-10-3 16,4 3 0-16,-1-3 3 16,4 0 1-16,0 6-4 15,0-9 1-15,0 6 0 16,0-6 0-16,-3-3-3 15,-1-3 2-15,1-4 1 16,-1 1 0-16,1-1 0 16,3 1 0-16,0-4 0 15,0 0 2-15,0 1-1 16,0-1-1-16,0 0 1 16,0-2-1-16,0-4 0 0,0 6 2 15,0 0-3-15,0-2 0 16,0-4 1-16,3 0 0 15,4-3-3-15,0-4 2 16,0-2 1-16,4-3 2 16,-1-4-3-16,-3 1 0 15,1-1 1-15,-5 0 2 16,1 1-1-16,-1-1-1 16,-3 1 1-16,0-1 1 15,0-3-3-15,4 1 0 16,-4-1 1-16,3 0 2 15,1 0-1-15,-1 1-1 0,-3-1 1 16,4 6-1 0,-4 4 0-16,3 3 0 15,1 0 0-15,-1-4 0 0,1 1 0 16,-1-3 0-16,1-4-3 16,-4-3 2-16,0-3-1 15,-4 1 0-15,1-4-18 16,-1 0-9-16,1-4-32 15,3-2-11-15,3-3-72 16,4-1-70 0,0-2 78-16</inkml:trace>
  <inkml:trace contextRef="#ctx0" brushRef="#br0" timeOffset="20526.036">25255 12659 316 0,'0'-22'118'0,"4"13"-92"0,-1-10 17 0,-3 9 1 15,0 1-2-15,-7 3 2 16,-7 0-5-16,-7 6-1 15,-7 3-21-15,-7 6 1 0,-4 10 0 0,-4 9-6 16,8 13-2-16,3 18-5 16,8 10-4-1,10 0-3-15,10-3 1 0,18-9-1 16,21-10 0-16,18-3 2 16,7-13 0-16,-3-9 0 15,3-13 2-15,0-9-12 16,-7 0-6-16,-7 0-44 15,-15-9-21-15,-10 6-73 16,-3-7-69 0,-11-2 81-16</inkml:trace>
  <inkml:trace contextRef="#ctx0" brushRef="#br0" timeOffset="20778.06">25421 12345 348 0,'-3'-25'129'0,"10"10"-100"0,3-7 31 0,-3 12 9 15,4 1-33-15,-4 6-11 16,0 3-10-16,0 12-1 16,0 26-7-16,0 22-2 0,0 9 1 15,4 3-3-15,3 19-2 16,4 9-3-16,-1-9 1 15,-3-22-23-15,8 3-12 16,-5-9-34-16,1-16-16 16,-1-3-82-16</inkml:trace>
  <inkml:trace contextRef="#ctx0" brushRef="#br0" timeOffset="21123.57">25799 12775 388 0,'-11'6'145'0,"4"4"-112"0,-4 15-6 15,8-10-7-15,-4 17-14 16,-4 5 2-16,1 4-3 0,6 0 0 16,8-7-3-1,-4-5 1-15,21-1 2 0,7-9 0 16,11-7 0-16,7-9 1 0,3-6 1 15,-3-9 5-15,-4-10 3 16,-10-13 5-16,-14-9 4 16,-18 0-3-16,-18-3-1 15,-10 13-11-15,-7 3-3 16,-1 2-4-16,-3 4-2 16,4 6-6-16,3 7-4 15,11 9-30-15,7 6-13 16,11 3-35-16,10 13-12 15,14 0-64 1</inkml:trace>
  <inkml:trace contextRef="#ctx0" brushRef="#br0" timeOffset="21663.391">26303 12709 436 0,'11'-25'165'0,"-11"19"-129"0,-4-4 4 15,1 7-9-15,-4 3-15 16,-8 3-1-16,-6 4-9 15,-3 5-4-15,-1 1-1 16,0 6-1-16,4 3 0 0,7 3-5 16,10 3 1-16,11 3 4 15,8 1 2-15,6-1-3 16,3 0-1-16,-2 1-2 16,-1-4 3-16,-7 0 2 0,-7 0 2 15,-7-3 5 1,-7-3 3-16,-7-6 0 0,-11-3 1 15,-3-7-4 1,0-3-3-16,3-3-7 0,4-6-1 16,3-4-23-1,8-2-8-15,6-1-16 0,11 1-4 16,4-1 18-16,6 10 11 16,4-3 15-16,8 6 6 15,-1 0 4-15,7-3 2 16,11-4 10-16,14-12 7 15,-4 1 5-15,-3-14 3 16,-7-5-1-16,-14-1 1 16,-14 7 0-16,-11 2 1 15,-14 8-7-15,-11 5 0 0,-7 16-12 16,-3 12-5 0,0 13-6-16,3 10 1 0,8 6-1 15,2-1 0 1,8 1-3-16,11-6 1 15,10-7-16-15,11-9-6 0,14-7-23 16,3-9-8-16,4-6-32 16,-4-6-11-16,0-4-46 15</inkml:trace>
  <inkml:trace contextRef="#ctx0" brushRef="#br0" timeOffset="22082.204">26956 12712 304 0,'14'-47'115'0,"-14"22"-89"0,-4-6 10 0,1 15-2 15,-1-3-10-15,-6 1-2 16,-1 2-4-16,-3 10 1 16,-4 6-10-16,-3 15 3 0,0 10 4 15,0 7-2-15,0 18 2 16,0 9-9-16,3 10-2 16,11-6-3-16,10-10 1 15,8-6-4-15,10-12-2 16,11-13 4-16,7-10 1 15,3-15 0-15,0-19 1 16,-6-18 0-16,-8-11 1 16,-3-8-2-16,-8-16 1 15,-6-26-2-15,-11-12 2 16,-7 1-2-16,-4-26-1 16,-7 12 1-16,-3 26-1 0,-3 25 8 15,-5 21 7-15,1 29-1 16,0 31 2-16,3 26-11 15,4 21-3-15,3 22-4 16,8 32-2-16,6 3 5 16,8-7 1-16,10 10-5 15,11-3 0-15,6-10-41 16,1-21-16-16,-4-17-46 16,1-18-19-16,-8-19-23 15</inkml:trace>
  <inkml:trace contextRef="#ctx0" brushRef="#br0" timeOffset="23163.53">25957 13575 296 0,'4'-10'110'0,"-1"10"-86"0,1 0 33 0,-4 0 11 16,0 0-10-16,0 0-1 15,-4 0-17-15,-6 16-5 16,-4 0-20-16,-4 5-2 0,-3 8 0 15,0 5-7-15,-4 7-1 16,0 3-5-16,1-3-1 16,3 3 1-16,3-10 2 15,7-6-1-15,8-9 2 0,10 0 0 16,7-3 3-16,4-10-3 16,6-3 0-16,12 0-3 15,6-3-1 1,4 0 1-16,0 0 0 0,-4 0 0 15,-3-3 0-15,-7 3-25 16,-8 0-8-16,-3 0-34 16,-7 3-12-16,-3 3-111 15</inkml:trace>
  <inkml:trace contextRef="#ctx0" brushRef="#br0" timeOffset="23404.74">25446 14346 372 0,'-4'9'140'0,"4"-9"-109"0,32 3 27 0,-25-3 5 16,21-3-14-16,-6 0-2 15,27-12-22-15,21-4-8 16,15 0-10-16,14-3-3 0,-7 6 2 15,-11 4-27-15,-14 5-13 16,-14 1-74-16,-4 9-32 16,-7 4-40-1</inkml:trace>
  <inkml:trace contextRef="#ctx0" brushRef="#br0" timeOffset="25940.637">31362 11518 236 0,'14'-44'88'0,"-3"19"-69"0,-1-10 26 0,1 20 6 15,-4-1 0-15,0 0 2 0,-4 4-5 16,-3 2-3-16,-3 10-24 16,-4 10-4-16,-11 12 0 0,-3 12-7 15,-4 7-1-15,1 0-5 16,3 6-3-16,-1-10 0 16,8-5-1-16,11 2 0 15,10-9 2-15,14-3-3 16,11-6 0-16,6-4 3 15,5 1 1-15,-4-4-1 16,-4-6-2-16,-7 4-4 16,-3-4 0-16,-8-3-29 15,-2 6-13-15,-5-6-34 16,1 3-14-16,3-3-58 16</inkml:trace>
  <inkml:trace contextRef="#ctx0" brushRef="#br0" timeOffset="26152.771">31694 11411 384 0,'-4'-9'145'0,"4"12"-112"0,0 13 19 0,0-7 0 16,0 16-20-16,-3 9-6 15,-5 7-15-15,-2 3-5 16,-1 6-4-16,-3 16 1 0,0 6 2 0,3 0-24 15,1 4-12-15,3-11-39 16,3-5-16-16,4-7-87 31</inkml:trace>
  <inkml:trace contextRef="#ctx0" brushRef="#br0" timeOffset="26812.19">31104 12907 208 0,'0'-38'79'0,"4"16"-61"0,-1-9 19 0,1 15 4 0,-4-3-1 16,0-6 0-16,0 0-2 15,-4-3 1-15,1 0-21 16,-4 3 5-16,-4 3 1 0,-3 3-1 16,-7 13 0-16,-7 9-8 15,-7 12-2-15,-4 14-7 16,0 11-4-16,4 20-1 15,13 6-1-15,19-3 0 16,17-7 0-16,18-9 0 16,10-13 2-16,8-5-1 15,6-7 2-15,7-13-2 16,1-9-1-16,-8-12 7 16,-6-17 5-16,-18-5 3 15,-15-10 3-15,-17-3-4 0,-21 3 2 16,-14 0-9-16,-8-3-4 15,-2 9-9-15,2 4-1 16,4 6-15-16,11 9-5 16,11 3-28-16,13 16-10 15,11 6-6-15,7 7 1 16,11 9-76 0</inkml:trace>
  <inkml:trace contextRef="#ctx0" brushRef="#br0" timeOffset="27037.417">31528 12810 396 0,'7'-35'148'0,"-7"22"-115"15,0 1 13-15,0 12-3 0,0 0-14 16,0 3-2-16,-4 10-9 16,1 15-3-16,-4 25-9 15,3 10-4-15,-3 3-1 0,4 12-1 16,-4 19 0-16,-1 4-18 15,1-10-5-15,4-7-46 16,-1-5-18-16,4-10-32 16,4-16-11-16,3-19 8 15</inkml:trace>
  <inkml:trace contextRef="#ctx0" brushRef="#br0" timeOffset="27353.249">31461 12844 276 0,'-7'38'104'0,"10"-13"-81"0,11 9 9 0,-3-24 1 16,7 2-8-16,6-2 3 16,12-4-1-16,13-6 3 15,11-10-16-15,0-8 1 0,-7-7-1 16,-11-10-7-16,-10 1-2 15,-11-1 12-15,-14-3 6 16,-18 1 4-16,-13 2 1 0,-15 1-11 16,-3 6-5-16,-1-1-7 15,5 14-4 1,2 5-5-16,8 7-2 0,10 6-33 16,8 4-11-16,6 5-17 15,8 4-6-15,6 9-90 16</inkml:trace>
  <inkml:trace contextRef="#ctx0" brushRef="#br0" timeOffset="27666.553">32085 12860 332 0,'18'-3'126'0,"-1"-4"-98"0,15-5 6 0,-14 2-4 15,10-5-6-15,4-4 3 16,0-3-6-16,-4-3-1 16,-7-3-11-16,-10-4 8 0,-11 1 5 15,-15 6 0-15,-9 3-1 16,-12 16-5-16,1 15-2 16,-4 10-6-16,1 15-3 15,-1 16-5-15,3 16 0 16,15 0-2-16,14-3 0 15,11-7-7-15,10-9-4 16,11-9-35-16,13-13-16 0,12-6-27 16,-1-3-10-1,4-7-48 1</inkml:trace>
  <inkml:trace contextRef="#ctx0" brushRef="#br0" timeOffset="27908.916">32519 13120 284 0,'-18'0'107'0,"18"-6"-83"0,-3-4 30 15,3 4 8-15,0-7-12 16,0 4-5-16,0-22-14 16,3-7-5-16,4-9-15 15,4-3 0-15,7 6 2 0,6 6 4 16,12 4 2-16,2 15-2 16,12 10 0-16,-8 18-7 15,-3 19-2-15,-4 16-4 0,-6 0-3 16,-8 6 2-16,-4-6 0 15,-6-13-32-15,-4 4-13 16,-4-13-34-16,1-6-13 16,0-1-93-1</inkml:trace>
  <inkml:trace contextRef="#ctx0" brushRef="#br0" timeOffset="28510.693">31912 14120 288 0,'46'-28'107'0,"-28"9"-83"0,3 0 26 0,-10 10 8 16,-1 0-5-16,-6 2 2 16,-4 10-5-16,-7 10 1 15,-11 9-28-15,-17 15 0 0,-22 32 1 16,-6 13-11-16,-8 0-4 15,-6 5-2-15,-19 14 0 16,-2 5-3-16,13-9-1 16,18-12 1-16,25-13 2 15,24-15-5-15,36-17-3 16,31-5 1-16,25-19 2 16,35-10 0-16,8-9 2 0,-11-7-11 15,-11 1-4-15,-18 3-34 16,-20-1-15-16,-18 7-116 15,-8-3-91 1,-9 6 97-16</inkml:trace>
  <inkml:trace contextRef="#ctx0" brushRef="#br0" timeOffset="30910.426">21407 11029 176 0,'0'0'66'0,"0"0"-52"0,-7 0 6 0,3 0-1 0,-7 0-2 16,-3-4-1-16,-3 1-4 15,-8 0-2-15,-3-3-6 16,-11-4 4-16,4-2 2 0,-4 3-3 16,-3-1-2-16,-8-9 0 15,-17 7-1-15,-14-1 2 16,-7 4 3-16,-11-4 0 16,-24 1 2-16,-12 5-2 15,-13 1 0-15,-25 6-5 16,-6 0-1-16,-26 10-1 15,4 2 1-15,-21 13-2 16,6 7 2-16,-13 8 2 16,14 4 2-16,3 0 3 15,18 9 4-15,28-6-4 16,11 7 2-16,14 8-5 0,18 1 1 16,20 3-5-16,26-6-2 15,13-4 2 1,22 1 0-16,21 2-1 0,21 10-2 15,21 6 1-15,14 4 1 16,18-1-3-16,11-6 0 16,34 0 1-16,22 10 2 15,39-10 5-15,24-9 4 16,54-13-2-16,31-13 0 16,74-8-1-16,7-23 0 15,22-19-4-15,17-18-3 0,3-13 0 16,1-3-1-16,0-6 2 15,3-7 1-15,-7-12-4 16,-39-3 1-16,-24 0 0 16,-33 3 0-16,-34 3 0 15,-36 0 2-15,-17-7-1 16,-36-8-1-16,-45-1 1 16,-40 3-1-16,-41-2-3 15,-65-4 2-15,-45-3-1 16,-74 0-2-16,-46 16 3 15,-56 22 2-15,-50 12-20 16,-17 16-9-16,10 18-39 16,0 23-17-16,25 0-51 15</inkml:trace>
  <inkml:trace contextRef="#ctx0" brushRef="#br0" timeOffset="31559.266">18087 13051 200 0,'11'3'74'0,"-1"-3"-58"0,15 0 14 0,-11-1624 1 15,14 3248-7-15,25-1624 0 16,21 0-4-16,11 0-3 16,35-3-9-16,24-3 6 0,43 3 5 15,18-4 1-15,49-5 0 16,35-1 3-16,25-6 0 15,25 1-10-15,21-1-5 0,14 6-5 16,-11 7 0-16,-42 12-2 16,-14 10-1-16,-46 3-19 15,-35 9-10-15,-25 3-128 16</inkml:trace>
  <inkml:trace contextRef="#ctx0" brushRef="#br0" timeOffset="32126.393">17438 14412 264 0,'0'6'101'0,"21"0"-78"0,21 4 0 16,-10-10-6-16,7 0-6 15,24 0 1-15,36 0 0 16,14 0 0-16,39 0-6 16,14 0 3-16,38 0 1 0,15 0 3 15,42 0 5-15,35-10-1 16,25-12 1-16,18-3-7 16,17-6-2-16,15 9-7 0,-1-3-4 15,-38 9 1-15,-18 16 2 16,-64 13-35-1,-35 15-15-15,-35 10-103 16</inkml:trace>
  <inkml:trace contextRef="#ctx0" brushRef="#br0" timeOffset="32696.204">17787 15904 212 0,'-7'22'79'0,"32"-16"-61"0,35-2 15 0,-18-11 1 15,14-2-11-15,22 0 0 0,38-1-10 16,11-2 0-16,43 8-8 15,17-2 4-15,49 6 1 16,32-3 3-16,25-3 3 16,32-4-3-16,34 7 0 0,22-9-7 15,18-1-2-15,0 1-15 16,-46 5-6-16,-29 17-128 16</inkml:trace>
  <inkml:trace contextRef="#ctx0" brushRef="#br0" timeOffset="34513.662">18228 11750 184 0,'11'-7'71'0,"-4"7"-55"0,3-3 15 0,-6-3 3 0,3 6 9 16,0-9 8-16,-4 6 4 15,-3-7 3-15,-3 4-32 16,-1 0 8-16,-6 2 3 0,-1 8-11 15,-3 2-3-15,-4 3-7 16,1 1-2-16,-1 8-11 16,1 11-1-16,-1-1-2 15,7 0 0-15,4 0 0 16,7-6 0-16,7-3 6 16,7-9 4-16,4-10 1 15,7-10 3-15,3-2-3 16,4-14 1-16,-1 8-1 15,-2-4 3-15,-1 0-5 16,-10 3-3-16,-8 0-1 0,-3 3 1 16,-10-2-1-16,-8 8 2 15,-7 4-4-15,-3 6-2 16,-3 6-3-16,-1 10 1 16,0 3-1-16,4 3 0 15,3 3 2-15,4 0 0 16,7 0 2-16,7 3 3 15,4-6 2-15,6-6 1 16,8-7 0-16,10-9 0 16,4-9 0-16,3-7 0 15,1-6 0-15,-5-6 0 16,-3 3-4-16,-10 0-1 0,-7 0-1 16,-11-4-2-1,-7 11 1-15,-11-1 1 0,-7 6-1 16,-3 10-1-1,0 6 1-15,-4 10-1 0,4 6-5 16,3 9 1-16,8 6 2 16,2 4 1-16,8-4 1 15,4 4 0-15,6-3-3 16,8-7 2-16,10-6 3 16,11-10 1-16,7-12-1 15,3-9-2-15,4-13 7 16,-7-13 3-16,-4-5-5 15,-10 2-1-15,-8 7 0 0,-10-4 0 16,-10 4-2-16,-15 3-2 16,-10 9-4-16,-7 9 0 15,-4 10 2-15,0 13 3 16,4 3-2-16,7 12-2 16,3 3-1-16,7 4 3 15,8-4 0-15,6 7 1 16,8-13-3-16,10-6 2 15,10-7 3-15,8-9 1 16,7-12-1-16,0-10 1 16,-4-6 0-16,-3-10 3 15,-7 10-3-15,-11-3 0 16,-7 0-1-16,-14 3-2 0,-11 3 1 16,-10 6-1-16,-7 7-3 15,-4 12 2-15,3 6 1 16,5 7 0-16,6 3-5 15,7 6 1-15,8 0 0 16,6-3 2-16,11-6 1 16,7-7 1-16,8-3 2 15,2-12 1-15,5-3-1 16,2-10 1-16,-3-3 0 16,-3-3 3-16,-4-7-3 15,-7 4-2-15,-10-3 2 16,-8 3 0-16,-10-1-4 0,-7 20 1 15,-11 6 0 1,1 6 0-16,2 6-3 0,5 1 2 16,6-1-1-16,8 1-2 15,2-1 3-15,5 0 0 16,6-2-2-16,5-1 0 16,2 0-18-16,1-3-7 15,-1 1-9-15,1-4-3 16,3-4-18-16,-3 1-8 15,-1 0-46-15,4-6-18 16,-7-4-31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customXml" Target="../ink/ink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customXml" Target="../ink/ink5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customXml" Target="../ink/ink6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customXml" Target="../ink/ink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9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Domain and Range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H="1" flipV="1">
            <a:off x="5755981" y="1808252"/>
            <a:ext cx="1" cy="453545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4259111D-4A9B-4880-A388-D4270DA93B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77" t="6011" r="2807" b="13355"/>
          <a:stretch/>
        </p:blipFill>
        <p:spPr>
          <a:xfrm>
            <a:off x="2135328" y="0"/>
            <a:ext cx="7921343" cy="1762018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81012E-06EC-4361-8A96-EEE5F00924D2}"/>
              </a:ext>
            </a:extLst>
          </p:cNvPr>
          <p:cNvCxnSpPr/>
          <p:nvPr/>
        </p:nvCxnSpPr>
        <p:spPr>
          <a:xfrm>
            <a:off x="0" y="1808252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E81BE9E2-3E7D-4A05-8C8D-8735FD12E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54486"/>
            <a:ext cx="5681741" cy="382711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32682E0-4C18-400A-AC26-9DF2442EBA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0222" y="1854486"/>
            <a:ext cx="6088388" cy="410966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92AE22AB-1250-4259-85F8-C52499405999}"/>
                  </a:ext>
                </a:extLst>
              </p14:cNvPr>
              <p14:cNvContentPartPr/>
              <p14:nvPr/>
            </p14:nvContentPartPr>
            <p14:xfrm>
              <a:off x="343080" y="1836720"/>
              <a:ext cx="11388240" cy="388008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92AE22AB-1250-4259-85F8-C5249940599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3720" y="1827360"/>
                <a:ext cx="11406960" cy="389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10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E4CCCDE-51ED-4BB6-8DCE-546CD1645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51" y="69506"/>
            <a:ext cx="5657752" cy="26634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7A1213-2366-479C-8A97-CCBFEE17B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0780" y="69505"/>
            <a:ext cx="6144879" cy="308979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F11F882-9A6F-4176-B5E0-50CF731AFD83}"/>
                  </a:ext>
                </a:extLst>
              </p14:cNvPr>
              <p14:cNvContentPartPr/>
              <p14:nvPr/>
            </p14:nvContentPartPr>
            <p14:xfrm>
              <a:off x="326520" y="276840"/>
              <a:ext cx="10901880" cy="30798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F11F882-9A6F-4176-B5E0-50CF731AFD8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7160" y="267480"/>
                <a:ext cx="10920600" cy="309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8514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07BC3DB-37D7-4FF8-9E43-0EC49B7F7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69" y="76295"/>
            <a:ext cx="5579381" cy="48090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F572847-BD84-4ED2-A49E-2383A4538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333" y="76295"/>
            <a:ext cx="6185892" cy="553853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4743562-A0AD-4430-9C22-DC7E60E574C4}"/>
                  </a:ext>
                </a:extLst>
              </p14:cNvPr>
              <p14:cNvContentPartPr/>
              <p14:nvPr/>
            </p14:nvContentPartPr>
            <p14:xfrm>
              <a:off x="332640" y="68040"/>
              <a:ext cx="10371240" cy="51771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4743562-A0AD-4430-9C22-DC7E60E574C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3280" y="58680"/>
                <a:ext cx="10389960" cy="519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335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5791941" y="0"/>
            <a:ext cx="0" cy="63488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C22B2F3-BA01-436C-8B96-9E950B874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2828"/>
            <a:ext cx="5681610" cy="61684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6F615F-9CC4-4566-B4BC-D23C0CDF5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8665" y="128348"/>
            <a:ext cx="5324279" cy="610292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9E94709-AE80-4AF2-B038-CC8416AF9CA5}"/>
                  </a:ext>
                </a:extLst>
              </p14:cNvPr>
              <p14:cNvContentPartPr/>
              <p14:nvPr/>
            </p14:nvContentPartPr>
            <p14:xfrm>
              <a:off x="182880" y="936000"/>
              <a:ext cx="11274120" cy="53294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9E94709-AE80-4AF2-B038-CC8416AF9CA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3520" y="926640"/>
                <a:ext cx="11292840" cy="534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563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3CA288-2DFF-439A-9F1F-41334DEDD2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378450" cy="6172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294ACA-E528-4167-9D5E-82508C9E5F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5015" y="0"/>
            <a:ext cx="54869" cy="63769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B8EEF9-00E2-4C48-AA05-6D44F6A9FA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4194" y="0"/>
            <a:ext cx="5987701" cy="62992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2810886-086F-4006-90B7-87EACAD8D3BE}"/>
                  </a:ext>
                </a:extLst>
              </p14:cNvPr>
              <p14:cNvContentPartPr/>
              <p14:nvPr/>
            </p14:nvContentPartPr>
            <p14:xfrm>
              <a:off x="113040" y="4206240"/>
              <a:ext cx="8337960" cy="20872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2810886-086F-4006-90B7-87EACAD8D3B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3680" y="4196880"/>
                <a:ext cx="8356680" cy="210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47B853-1A09-400E-B0A6-CAAD49048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2" y="336536"/>
            <a:ext cx="5222802" cy="53276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2FDCC7-3904-41BE-9FE0-0DE3F2A74E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0921" y="336536"/>
            <a:ext cx="6471079" cy="57086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D0A9AB-0F69-416C-AA31-204E620A3B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1144" y="-45235"/>
            <a:ext cx="54869" cy="637696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5702FD6-E402-4199-AD19-A04C83F2F848}"/>
                  </a:ext>
                </a:extLst>
              </p14:cNvPr>
              <p14:cNvContentPartPr/>
              <p14:nvPr/>
            </p14:nvContentPartPr>
            <p14:xfrm>
              <a:off x="201960" y="621360"/>
              <a:ext cx="10865160" cy="54115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5702FD6-E402-4199-AD19-A04C83F2F84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2600" y="612000"/>
                <a:ext cx="10883880" cy="543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3217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DA5449C-94BF-422B-A9B6-DA94282A0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1" y="146050"/>
            <a:ext cx="5340349" cy="59078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8E431F0-5F1C-484E-8D4C-B6D5CFF0C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0901" y="63500"/>
            <a:ext cx="5921248" cy="59078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1DEBCB8-33B8-4D2A-AF6F-B47F0B1292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8116" y="0"/>
            <a:ext cx="54869" cy="637696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CCA67CB-83C7-4FB1-81A7-ACCF9216ADDF}"/>
                  </a:ext>
                </a:extLst>
              </p14:cNvPr>
              <p14:cNvContentPartPr/>
              <p14:nvPr/>
            </p14:nvContentPartPr>
            <p14:xfrm>
              <a:off x="231120" y="492480"/>
              <a:ext cx="11612160" cy="52448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CCA67CB-83C7-4FB1-81A7-ACCF9216ADD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1760" y="483120"/>
                <a:ext cx="11630880" cy="526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81956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4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9 Domain and Range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44</cp:revision>
  <cp:lastPrinted>2018-11-23T19:54:51Z</cp:lastPrinted>
  <dcterms:created xsi:type="dcterms:W3CDTF">2018-08-29T02:57:50Z</dcterms:created>
  <dcterms:modified xsi:type="dcterms:W3CDTF">2019-09-02T21:36:00Z</dcterms:modified>
</cp:coreProperties>
</file>